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69" r:id="rId3"/>
    <p:sldId id="270" r:id="rId4"/>
    <p:sldId id="271" r:id="rId5"/>
    <p:sldId id="263" r:id="rId6"/>
    <p:sldId id="266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86" r:id="rId15"/>
    <p:sldId id="279" r:id="rId16"/>
    <p:sldId id="280" r:id="rId17"/>
    <p:sldId id="287" r:id="rId18"/>
    <p:sldId id="281" r:id="rId19"/>
    <p:sldId id="282" r:id="rId20"/>
    <p:sldId id="283" r:id="rId21"/>
    <p:sldId id="284" r:id="rId22"/>
    <p:sldId id="285" r:id="rId23"/>
    <p:sldId id="264" r:id="rId24"/>
    <p:sldId id="265" r:id="rId25"/>
    <p:sldId id="261" r:id="rId26"/>
    <p:sldId id="258" r:id="rId27"/>
    <p:sldId id="257" r:id="rId28"/>
    <p:sldId id="262" r:id="rId29"/>
    <p:sldId id="259" r:id="rId30"/>
    <p:sldId id="260" r:id="rId31"/>
    <p:sldId id="267" r:id="rId32"/>
    <p:sldId id="268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A1789C-F191-4882-A49A-E0C11D41F09D}" v="72" dt="2022-09-20T18:53:08.0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o Moraes" userId="032c35d565c147e5" providerId="LiveId" clId="{4EA1789C-F191-4882-A49A-E0C11D41F09D}"/>
    <pc:docChg chg="undo custSel addSld modSld sldOrd">
      <pc:chgData name="Paulo Moraes" userId="032c35d565c147e5" providerId="LiveId" clId="{4EA1789C-F191-4882-A49A-E0C11D41F09D}" dt="2022-09-20T19:00:39.681" v="648" actId="20577"/>
      <pc:docMkLst>
        <pc:docMk/>
      </pc:docMkLst>
      <pc:sldChg chg="ord">
        <pc:chgData name="Paulo Moraes" userId="032c35d565c147e5" providerId="LiveId" clId="{4EA1789C-F191-4882-A49A-E0C11D41F09D}" dt="2022-09-20T18:58:44.633" v="633"/>
        <pc:sldMkLst>
          <pc:docMk/>
          <pc:sldMk cId="1478627636" sldId="257"/>
        </pc:sldMkLst>
      </pc:sldChg>
      <pc:sldChg chg="addSp modSp mod ord">
        <pc:chgData name="Paulo Moraes" userId="032c35d565c147e5" providerId="LiveId" clId="{4EA1789C-F191-4882-A49A-E0C11D41F09D}" dt="2022-09-20T19:00:09.850" v="647" actId="1035"/>
        <pc:sldMkLst>
          <pc:docMk/>
          <pc:sldMk cId="2227471050" sldId="258"/>
        </pc:sldMkLst>
        <pc:spChg chg="mod">
          <ac:chgData name="Paulo Moraes" userId="032c35d565c147e5" providerId="LiveId" clId="{4EA1789C-F191-4882-A49A-E0C11D41F09D}" dt="2022-09-20T18:59:43.894" v="642" actId="1076"/>
          <ac:spMkLst>
            <pc:docMk/>
            <pc:sldMk cId="2227471050" sldId="258"/>
            <ac:spMk id="3" creationId="{5AD867DB-8A6A-DB24-A991-7AA105C22813}"/>
          </ac:spMkLst>
        </pc:spChg>
        <pc:graphicFrameChg chg="mod modGraphic">
          <ac:chgData name="Paulo Moraes" userId="032c35d565c147e5" providerId="LiveId" clId="{4EA1789C-F191-4882-A49A-E0C11D41F09D}" dt="2022-09-20T18:59:33.263" v="641" actId="1076"/>
          <ac:graphicFrameMkLst>
            <pc:docMk/>
            <pc:sldMk cId="2227471050" sldId="258"/>
            <ac:graphicFrameMk id="2" creationId="{48391391-8C5E-4CD4-B560-0B9CF26C1337}"/>
          </ac:graphicFrameMkLst>
        </pc:graphicFrameChg>
        <pc:cxnChg chg="add mod">
          <ac:chgData name="Paulo Moraes" userId="032c35d565c147e5" providerId="LiveId" clId="{4EA1789C-F191-4882-A49A-E0C11D41F09D}" dt="2022-09-20T19:00:09.850" v="647" actId="1035"/>
          <ac:cxnSpMkLst>
            <pc:docMk/>
            <pc:sldMk cId="2227471050" sldId="258"/>
            <ac:cxnSpMk id="7" creationId="{0DB3AF1B-2AA7-ECA2-1640-FA607F3730D2}"/>
          </ac:cxnSpMkLst>
        </pc:cxnChg>
      </pc:sldChg>
      <pc:sldChg chg="ord">
        <pc:chgData name="Paulo Moraes" userId="032c35d565c147e5" providerId="LiveId" clId="{4EA1789C-F191-4882-A49A-E0C11D41F09D}" dt="2022-09-20T18:58:40.605" v="631"/>
        <pc:sldMkLst>
          <pc:docMk/>
          <pc:sldMk cId="241217747" sldId="262"/>
        </pc:sldMkLst>
      </pc:sldChg>
      <pc:sldChg chg="ord">
        <pc:chgData name="Paulo Moraes" userId="032c35d565c147e5" providerId="LiveId" clId="{4EA1789C-F191-4882-A49A-E0C11D41F09D}" dt="2022-09-20T18:57:48.101" v="625"/>
        <pc:sldMkLst>
          <pc:docMk/>
          <pc:sldMk cId="746416473" sldId="263"/>
        </pc:sldMkLst>
      </pc:sldChg>
      <pc:sldChg chg="ord">
        <pc:chgData name="Paulo Moraes" userId="032c35d565c147e5" providerId="LiveId" clId="{4EA1789C-F191-4882-A49A-E0C11D41F09D}" dt="2022-09-20T18:58:20.543" v="629"/>
        <pc:sldMkLst>
          <pc:docMk/>
          <pc:sldMk cId="3131653368" sldId="266"/>
        </pc:sldMkLst>
      </pc:sldChg>
      <pc:sldChg chg="modSp mod">
        <pc:chgData name="Paulo Moraes" userId="032c35d565c147e5" providerId="LiveId" clId="{4EA1789C-F191-4882-A49A-E0C11D41F09D}" dt="2022-09-20T19:00:39.681" v="648" actId="20577"/>
        <pc:sldMkLst>
          <pc:docMk/>
          <pc:sldMk cId="3923554161" sldId="268"/>
        </pc:sldMkLst>
        <pc:spChg chg="mod">
          <ac:chgData name="Paulo Moraes" userId="032c35d565c147e5" providerId="LiveId" clId="{4EA1789C-F191-4882-A49A-E0C11D41F09D}" dt="2022-09-20T19:00:39.681" v="648" actId="20577"/>
          <ac:spMkLst>
            <pc:docMk/>
            <pc:sldMk cId="3923554161" sldId="268"/>
            <ac:spMk id="3" creationId="{F5961888-9590-4ACF-92E4-D842D052F631}"/>
          </ac:spMkLst>
        </pc:spChg>
      </pc:sldChg>
      <pc:sldChg chg="modSp new mod">
        <pc:chgData name="Paulo Moraes" userId="032c35d565c147e5" providerId="LiveId" clId="{4EA1789C-F191-4882-A49A-E0C11D41F09D}" dt="2022-09-20T13:19:26.624" v="39" actId="20577"/>
        <pc:sldMkLst>
          <pc:docMk/>
          <pc:sldMk cId="2773154897" sldId="269"/>
        </pc:sldMkLst>
        <pc:spChg chg="mod">
          <ac:chgData name="Paulo Moraes" userId="032c35d565c147e5" providerId="LiveId" clId="{4EA1789C-F191-4882-A49A-E0C11D41F09D}" dt="2022-09-20T13:17:40.008" v="14" actId="255"/>
          <ac:spMkLst>
            <pc:docMk/>
            <pc:sldMk cId="2773154897" sldId="269"/>
            <ac:spMk id="2" creationId="{63EDEDB7-CD18-0C7C-B148-27C4CD6403BC}"/>
          </ac:spMkLst>
        </pc:spChg>
        <pc:spChg chg="mod">
          <ac:chgData name="Paulo Moraes" userId="032c35d565c147e5" providerId="LiveId" clId="{4EA1789C-F191-4882-A49A-E0C11D41F09D}" dt="2022-09-20T13:19:26.624" v="39" actId="20577"/>
          <ac:spMkLst>
            <pc:docMk/>
            <pc:sldMk cId="2773154897" sldId="269"/>
            <ac:spMk id="3" creationId="{353F767C-EF57-B64E-001A-E770C7DAC5AD}"/>
          </ac:spMkLst>
        </pc:spChg>
      </pc:sldChg>
      <pc:sldChg chg="modSp add mod">
        <pc:chgData name="Paulo Moraes" userId="032c35d565c147e5" providerId="LiveId" clId="{4EA1789C-F191-4882-A49A-E0C11D41F09D}" dt="2022-09-20T13:21:02.019" v="50" actId="255"/>
        <pc:sldMkLst>
          <pc:docMk/>
          <pc:sldMk cId="2084422526" sldId="270"/>
        </pc:sldMkLst>
        <pc:spChg chg="mod">
          <ac:chgData name="Paulo Moraes" userId="032c35d565c147e5" providerId="LiveId" clId="{4EA1789C-F191-4882-A49A-E0C11D41F09D}" dt="2022-09-20T13:20:07.459" v="43" actId="122"/>
          <ac:spMkLst>
            <pc:docMk/>
            <pc:sldMk cId="2084422526" sldId="270"/>
            <ac:spMk id="2" creationId="{63EDEDB7-CD18-0C7C-B148-27C4CD6403BC}"/>
          </ac:spMkLst>
        </pc:spChg>
        <pc:spChg chg="mod">
          <ac:chgData name="Paulo Moraes" userId="032c35d565c147e5" providerId="LiveId" clId="{4EA1789C-F191-4882-A49A-E0C11D41F09D}" dt="2022-09-20T13:21:02.019" v="50" actId="255"/>
          <ac:spMkLst>
            <pc:docMk/>
            <pc:sldMk cId="2084422526" sldId="270"/>
            <ac:spMk id="3" creationId="{353F767C-EF57-B64E-001A-E770C7DAC5AD}"/>
          </ac:spMkLst>
        </pc:spChg>
      </pc:sldChg>
      <pc:sldChg chg="addSp delSp modSp new mod ord">
        <pc:chgData name="Paulo Moraes" userId="032c35d565c147e5" providerId="LiveId" clId="{4EA1789C-F191-4882-A49A-E0C11D41F09D}" dt="2022-09-20T18:57:52.704" v="627"/>
        <pc:sldMkLst>
          <pc:docMk/>
          <pc:sldMk cId="3366329011" sldId="271"/>
        </pc:sldMkLst>
        <pc:spChg chg="add mod">
          <ac:chgData name="Paulo Moraes" userId="032c35d565c147e5" providerId="LiveId" clId="{4EA1789C-F191-4882-A49A-E0C11D41F09D}" dt="2022-09-20T14:27:23.330" v="67" actId="1076"/>
          <ac:spMkLst>
            <pc:docMk/>
            <pc:sldMk cId="3366329011" sldId="271"/>
            <ac:spMk id="5" creationId="{C719D00A-B447-285E-A770-B8FFD6D802EB}"/>
          </ac:spMkLst>
        </pc:spChg>
        <pc:picChg chg="add del mod">
          <ac:chgData name="Paulo Moraes" userId="032c35d565c147e5" providerId="LiveId" clId="{4EA1789C-F191-4882-A49A-E0C11D41F09D}" dt="2022-09-20T13:22:01.117" v="55" actId="478"/>
          <ac:picMkLst>
            <pc:docMk/>
            <pc:sldMk cId="3366329011" sldId="271"/>
            <ac:picMk id="2" creationId="{BF156C93-2942-660E-7309-0CF88FCD71DA}"/>
          </ac:picMkLst>
        </pc:picChg>
        <pc:picChg chg="add mod">
          <ac:chgData name="Paulo Moraes" userId="032c35d565c147e5" providerId="LiveId" clId="{4EA1789C-F191-4882-A49A-E0C11D41F09D}" dt="2022-09-20T14:27:13.551" v="66" actId="1076"/>
          <ac:picMkLst>
            <pc:docMk/>
            <pc:sldMk cId="3366329011" sldId="271"/>
            <ac:picMk id="4" creationId="{B76B005E-26DF-00FF-CA37-57D9E17FFF36}"/>
          </ac:picMkLst>
        </pc:picChg>
      </pc:sldChg>
      <pc:sldChg chg="addSp delSp modSp new mod">
        <pc:chgData name="Paulo Moraes" userId="032c35d565c147e5" providerId="LiveId" clId="{4EA1789C-F191-4882-A49A-E0C11D41F09D}" dt="2022-09-20T14:35:46.742" v="242" actId="122"/>
        <pc:sldMkLst>
          <pc:docMk/>
          <pc:sldMk cId="620187246" sldId="272"/>
        </pc:sldMkLst>
        <pc:spChg chg="mod">
          <ac:chgData name="Paulo Moraes" userId="032c35d565c147e5" providerId="LiveId" clId="{4EA1789C-F191-4882-A49A-E0C11D41F09D}" dt="2022-09-20T14:31:53.774" v="88" actId="20577"/>
          <ac:spMkLst>
            <pc:docMk/>
            <pc:sldMk cId="620187246" sldId="272"/>
            <ac:spMk id="2" creationId="{393CBF4D-AABC-64D3-1B12-473C4C2B59AD}"/>
          </ac:spMkLst>
        </pc:spChg>
        <pc:spChg chg="del">
          <ac:chgData name="Paulo Moraes" userId="032c35d565c147e5" providerId="LiveId" clId="{4EA1789C-F191-4882-A49A-E0C11D41F09D}" dt="2022-09-20T14:31:59.818" v="89" actId="478"/>
          <ac:spMkLst>
            <pc:docMk/>
            <pc:sldMk cId="620187246" sldId="272"/>
            <ac:spMk id="3" creationId="{2347AF8B-91F9-4518-B3BD-9E469AE61BDC}"/>
          </ac:spMkLst>
        </pc:spChg>
        <pc:spChg chg="add mod">
          <ac:chgData name="Paulo Moraes" userId="032c35d565c147e5" providerId="LiveId" clId="{4EA1789C-F191-4882-A49A-E0C11D41F09D}" dt="2022-09-20T14:32:02.890" v="90"/>
          <ac:spMkLst>
            <pc:docMk/>
            <pc:sldMk cId="620187246" sldId="272"/>
            <ac:spMk id="9" creationId="{129B3B6E-D7D4-8D52-34AC-692ACE8E8CE3}"/>
          </ac:spMkLst>
        </pc:spChg>
        <pc:spChg chg="add mod">
          <ac:chgData name="Paulo Moraes" userId="032c35d565c147e5" providerId="LiveId" clId="{4EA1789C-F191-4882-A49A-E0C11D41F09D}" dt="2022-09-20T14:32:02.890" v="90"/>
          <ac:spMkLst>
            <pc:docMk/>
            <pc:sldMk cId="620187246" sldId="272"/>
            <ac:spMk id="17" creationId="{AB9B2883-D675-9BF7-EA17-89BE566909F7}"/>
          </ac:spMkLst>
        </pc:spChg>
        <pc:spChg chg="add mod">
          <ac:chgData name="Paulo Moraes" userId="032c35d565c147e5" providerId="LiveId" clId="{4EA1789C-F191-4882-A49A-E0C11D41F09D}" dt="2022-09-20T14:32:02.890" v="90"/>
          <ac:spMkLst>
            <pc:docMk/>
            <pc:sldMk cId="620187246" sldId="272"/>
            <ac:spMk id="21" creationId="{1E0EA11E-E103-D5D7-CE25-0A428C0B0868}"/>
          </ac:spMkLst>
        </pc:spChg>
        <pc:spChg chg="add mod">
          <ac:chgData name="Paulo Moraes" userId="032c35d565c147e5" providerId="LiveId" clId="{4EA1789C-F191-4882-A49A-E0C11D41F09D}" dt="2022-09-20T14:35:46.742" v="242" actId="122"/>
          <ac:spMkLst>
            <pc:docMk/>
            <pc:sldMk cId="620187246" sldId="272"/>
            <ac:spMk id="27" creationId="{FFE401B3-D465-6FA1-82C8-4A8DF5C453A4}"/>
          </ac:spMkLst>
        </pc:spChg>
        <pc:spChg chg="add mod">
          <ac:chgData name="Paulo Moraes" userId="032c35d565c147e5" providerId="LiveId" clId="{4EA1789C-F191-4882-A49A-E0C11D41F09D}" dt="2022-09-20T14:35:13.921" v="237" actId="1076"/>
          <ac:spMkLst>
            <pc:docMk/>
            <pc:sldMk cId="620187246" sldId="272"/>
            <ac:spMk id="35" creationId="{EF3F02AA-B880-D663-AF20-D5200BD02654}"/>
          </ac:spMkLst>
        </pc:spChg>
        <pc:spChg chg="add mod">
          <ac:chgData name="Paulo Moraes" userId="032c35d565c147e5" providerId="LiveId" clId="{4EA1789C-F191-4882-A49A-E0C11D41F09D}" dt="2022-09-20T14:32:52.962" v="128"/>
          <ac:spMkLst>
            <pc:docMk/>
            <pc:sldMk cId="620187246" sldId="272"/>
            <ac:spMk id="39" creationId="{AFABC4C2-90D0-2EFB-BF52-69B59A8A360D}"/>
          </ac:spMkLst>
        </pc:spChg>
        <pc:grpChg chg="add del mod">
          <ac:chgData name="Paulo Moraes" userId="032c35d565c147e5" providerId="LiveId" clId="{4EA1789C-F191-4882-A49A-E0C11D41F09D}" dt="2022-09-20T14:32:50.151" v="127" actId="478"/>
          <ac:grpSpMkLst>
            <pc:docMk/>
            <pc:sldMk cId="620187246" sldId="272"/>
            <ac:grpSpMk id="4" creationId="{DD581A48-90D3-42D2-5F62-420EA1DA73C7}"/>
          </ac:grpSpMkLst>
        </pc:grpChg>
        <pc:grpChg chg="add mod">
          <ac:chgData name="Paulo Moraes" userId="032c35d565c147e5" providerId="LiveId" clId="{4EA1789C-F191-4882-A49A-E0C11D41F09D}" dt="2022-09-20T14:32:02.890" v="90"/>
          <ac:grpSpMkLst>
            <pc:docMk/>
            <pc:sldMk cId="620187246" sldId="272"/>
            <ac:grpSpMk id="5" creationId="{8D5144BB-0148-3F97-13E5-18B17525C0DD}"/>
          </ac:grpSpMkLst>
        </pc:grpChg>
        <pc:grpChg chg="add mod">
          <ac:chgData name="Paulo Moraes" userId="032c35d565c147e5" providerId="LiveId" clId="{4EA1789C-F191-4882-A49A-E0C11D41F09D}" dt="2022-09-20T14:32:02.890" v="90"/>
          <ac:grpSpMkLst>
            <pc:docMk/>
            <pc:sldMk cId="620187246" sldId="272"/>
            <ac:grpSpMk id="8" creationId="{31B0CA7A-3B60-BF25-6CBC-01004C45BAA9}"/>
          </ac:grpSpMkLst>
        </pc:grpChg>
        <pc:grpChg chg="add mod">
          <ac:chgData name="Paulo Moraes" userId="032c35d565c147e5" providerId="LiveId" clId="{4EA1789C-F191-4882-A49A-E0C11D41F09D}" dt="2022-09-20T14:32:02.890" v="90"/>
          <ac:grpSpMkLst>
            <pc:docMk/>
            <pc:sldMk cId="620187246" sldId="272"/>
            <ac:grpSpMk id="10" creationId="{AE55E6CF-8D01-1582-E1A8-B67E47F36E0D}"/>
          </ac:grpSpMkLst>
        </pc:grpChg>
        <pc:grpChg chg="add mod">
          <ac:chgData name="Paulo Moraes" userId="032c35d565c147e5" providerId="LiveId" clId="{4EA1789C-F191-4882-A49A-E0C11D41F09D}" dt="2022-09-20T14:33:08.508" v="178" actId="1038"/>
          <ac:grpSpMkLst>
            <pc:docMk/>
            <pc:sldMk cId="620187246" sldId="272"/>
            <ac:grpSpMk id="22" creationId="{6B4FBA60-50C6-7925-228E-0DC7880C0E9A}"/>
          </ac:grpSpMkLst>
        </pc:grpChg>
        <pc:grpChg chg="add mod">
          <ac:chgData name="Paulo Moraes" userId="032c35d565c147e5" providerId="LiveId" clId="{4EA1789C-F191-4882-A49A-E0C11D41F09D}" dt="2022-09-20T14:32:52.962" v="128"/>
          <ac:grpSpMkLst>
            <pc:docMk/>
            <pc:sldMk cId="620187246" sldId="272"/>
            <ac:grpSpMk id="23" creationId="{A69ADD03-ED9F-6E7E-DF3C-2711E77FA77D}"/>
          </ac:grpSpMkLst>
        </pc:grpChg>
        <pc:grpChg chg="add mod">
          <ac:chgData name="Paulo Moraes" userId="032c35d565c147e5" providerId="LiveId" clId="{4EA1789C-F191-4882-A49A-E0C11D41F09D}" dt="2022-09-20T14:32:52.962" v="128"/>
          <ac:grpSpMkLst>
            <pc:docMk/>
            <pc:sldMk cId="620187246" sldId="272"/>
            <ac:grpSpMk id="26" creationId="{ECDCE28F-B8AD-B97A-D1AB-7D3A47AEB046}"/>
          </ac:grpSpMkLst>
        </pc:grpChg>
        <pc:grpChg chg="add mod">
          <ac:chgData name="Paulo Moraes" userId="032c35d565c147e5" providerId="LiveId" clId="{4EA1789C-F191-4882-A49A-E0C11D41F09D}" dt="2022-09-20T14:32:52.962" v="128"/>
          <ac:grpSpMkLst>
            <pc:docMk/>
            <pc:sldMk cId="620187246" sldId="272"/>
            <ac:grpSpMk id="28" creationId="{92E6CF3C-97F2-6E5E-ADB3-D4F26388A4C5}"/>
          </ac:grpSpMkLst>
        </pc:grpChg>
        <pc:graphicFrameChg chg="add mod">
          <ac:chgData name="Paulo Moraes" userId="032c35d565c147e5" providerId="LiveId" clId="{4EA1789C-F191-4882-A49A-E0C11D41F09D}" dt="2022-09-20T14:32:28.215" v="125"/>
          <ac:graphicFrameMkLst>
            <pc:docMk/>
            <pc:sldMk cId="620187246" sldId="272"/>
            <ac:graphicFrameMk id="19" creationId="{771E1468-7C03-A820-9063-99CDA266711C}"/>
          </ac:graphicFrameMkLst>
        </pc:graphicFrameChg>
        <pc:graphicFrameChg chg="add mod">
          <ac:chgData name="Paulo Moraes" userId="032c35d565c147e5" providerId="LiveId" clId="{4EA1789C-F191-4882-A49A-E0C11D41F09D}" dt="2022-09-20T14:33:32.546" v="207" actId="1038"/>
          <ac:graphicFrameMkLst>
            <pc:docMk/>
            <pc:sldMk cId="620187246" sldId="272"/>
            <ac:graphicFrameMk id="37" creationId="{80FAE577-4179-BB72-F9A3-2CE196C93B80}"/>
          </ac:graphicFrameMkLst>
        </pc:graphicFrameChg>
        <pc:picChg chg="add mod">
          <ac:chgData name="Paulo Moraes" userId="032c35d565c147e5" providerId="LiveId" clId="{4EA1789C-F191-4882-A49A-E0C11D41F09D}" dt="2022-09-20T14:32:02.890" v="90"/>
          <ac:picMkLst>
            <pc:docMk/>
            <pc:sldMk cId="620187246" sldId="272"/>
            <ac:picMk id="6" creationId="{4CDEAA68-3CD3-CA24-1220-D743B8D47580}"/>
          </ac:picMkLst>
        </pc:picChg>
        <pc:picChg chg="add mod">
          <ac:chgData name="Paulo Moraes" userId="032c35d565c147e5" providerId="LiveId" clId="{4EA1789C-F191-4882-A49A-E0C11D41F09D}" dt="2022-09-20T14:32:02.890" v="90"/>
          <ac:picMkLst>
            <pc:docMk/>
            <pc:sldMk cId="620187246" sldId="272"/>
            <ac:picMk id="11" creationId="{082B67E1-19F4-BCE3-12CA-1958F5FDD57A}"/>
          </ac:picMkLst>
        </pc:picChg>
        <pc:picChg chg="add mod">
          <ac:chgData name="Paulo Moraes" userId="032c35d565c147e5" providerId="LiveId" clId="{4EA1789C-F191-4882-A49A-E0C11D41F09D}" dt="2022-09-20T14:32:02.890" v="90"/>
          <ac:picMkLst>
            <pc:docMk/>
            <pc:sldMk cId="620187246" sldId="272"/>
            <ac:picMk id="12" creationId="{4A8668E4-0285-CFF1-3619-D36CD5A91779}"/>
          </ac:picMkLst>
        </pc:picChg>
        <pc:picChg chg="add mod">
          <ac:chgData name="Paulo Moraes" userId="032c35d565c147e5" providerId="LiveId" clId="{4EA1789C-F191-4882-A49A-E0C11D41F09D}" dt="2022-09-20T14:32:02.890" v="90"/>
          <ac:picMkLst>
            <pc:docMk/>
            <pc:sldMk cId="620187246" sldId="272"/>
            <ac:picMk id="13" creationId="{D4571B15-A199-4480-7630-87188A33DB48}"/>
          </ac:picMkLst>
        </pc:picChg>
        <pc:picChg chg="add mod">
          <ac:chgData name="Paulo Moraes" userId="032c35d565c147e5" providerId="LiveId" clId="{4EA1789C-F191-4882-A49A-E0C11D41F09D}" dt="2022-09-20T14:32:02.890" v="90"/>
          <ac:picMkLst>
            <pc:docMk/>
            <pc:sldMk cId="620187246" sldId="272"/>
            <ac:picMk id="14" creationId="{801A1F21-E152-0BBD-5265-D07544337E10}"/>
          </ac:picMkLst>
        </pc:picChg>
        <pc:picChg chg="add mod">
          <ac:chgData name="Paulo Moraes" userId="032c35d565c147e5" providerId="LiveId" clId="{4EA1789C-F191-4882-A49A-E0C11D41F09D}" dt="2022-09-20T14:32:02.890" v="90"/>
          <ac:picMkLst>
            <pc:docMk/>
            <pc:sldMk cId="620187246" sldId="272"/>
            <ac:picMk id="15" creationId="{51850D3F-3FF6-08BF-69D9-A17914995661}"/>
          </ac:picMkLst>
        </pc:picChg>
        <pc:picChg chg="add mod">
          <ac:chgData name="Paulo Moraes" userId="032c35d565c147e5" providerId="LiveId" clId="{4EA1789C-F191-4882-A49A-E0C11D41F09D}" dt="2022-09-20T14:32:02.890" v="90"/>
          <ac:picMkLst>
            <pc:docMk/>
            <pc:sldMk cId="620187246" sldId="272"/>
            <ac:picMk id="16" creationId="{BD92B401-FBD5-BBD1-48E0-494D4A3112FF}"/>
          </ac:picMkLst>
        </pc:picChg>
        <pc:picChg chg="add mod">
          <ac:chgData name="Paulo Moraes" userId="032c35d565c147e5" providerId="LiveId" clId="{4EA1789C-F191-4882-A49A-E0C11D41F09D}" dt="2022-09-20T14:32:02.890" v="90"/>
          <ac:picMkLst>
            <pc:docMk/>
            <pc:sldMk cId="620187246" sldId="272"/>
            <ac:picMk id="18" creationId="{A7EFD83F-FF0E-6CCD-2DBC-A36CD9CA76EF}"/>
          </ac:picMkLst>
        </pc:picChg>
        <pc:picChg chg="add mod">
          <ac:chgData name="Paulo Moraes" userId="032c35d565c147e5" providerId="LiveId" clId="{4EA1789C-F191-4882-A49A-E0C11D41F09D}" dt="2022-09-20T14:32:52.962" v="128"/>
          <ac:picMkLst>
            <pc:docMk/>
            <pc:sldMk cId="620187246" sldId="272"/>
            <ac:picMk id="24" creationId="{A42BA451-07A7-ADE5-ABAA-E374F6E660F5}"/>
          </ac:picMkLst>
        </pc:picChg>
        <pc:picChg chg="add mod">
          <ac:chgData name="Paulo Moraes" userId="032c35d565c147e5" providerId="LiveId" clId="{4EA1789C-F191-4882-A49A-E0C11D41F09D}" dt="2022-09-20T14:32:52.962" v="128"/>
          <ac:picMkLst>
            <pc:docMk/>
            <pc:sldMk cId="620187246" sldId="272"/>
            <ac:picMk id="29" creationId="{DFCE0D88-40DD-4FAC-4A25-174103CB27FA}"/>
          </ac:picMkLst>
        </pc:picChg>
        <pc:picChg chg="add mod">
          <ac:chgData name="Paulo Moraes" userId="032c35d565c147e5" providerId="LiveId" clId="{4EA1789C-F191-4882-A49A-E0C11D41F09D}" dt="2022-09-20T14:32:52.962" v="128"/>
          <ac:picMkLst>
            <pc:docMk/>
            <pc:sldMk cId="620187246" sldId="272"/>
            <ac:picMk id="30" creationId="{C0B18900-DAC2-06FE-3653-FC48B4254378}"/>
          </ac:picMkLst>
        </pc:picChg>
        <pc:picChg chg="add mod">
          <ac:chgData name="Paulo Moraes" userId="032c35d565c147e5" providerId="LiveId" clId="{4EA1789C-F191-4882-A49A-E0C11D41F09D}" dt="2022-09-20T14:32:52.962" v="128"/>
          <ac:picMkLst>
            <pc:docMk/>
            <pc:sldMk cId="620187246" sldId="272"/>
            <ac:picMk id="31" creationId="{A1E22598-80DC-421D-9BE9-86497DBFC880}"/>
          </ac:picMkLst>
        </pc:picChg>
        <pc:picChg chg="add mod">
          <ac:chgData name="Paulo Moraes" userId="032c35d565c147e5" providerId="LiveId" clId="{4EA1789C-F191-4882-A49A-E0C11D41F09D}" dt="2022-09-20T14:32:52.962" v="128"/>
          <ac:picMkLst>
            <pc:docMk/>
            <pc:sldMk cId="620187246" sldId="272"/>
            <ac:picMk id="32" creationId="{5F69EE96-EFF1-887D-5F9D-75A892DBA2A3}"/>
          </ac:picMkLst>
        </pc:picChg>
        <pc:picChg chg="add mod">
          <ac:chgData name="Paulo Moraes" userId="032c35d565c147e5" providerId="LiveId" clId="{4EA1789C-F191-4882-A49A-E0C11D41F09D}" dt="2022-09-20T14:32:52.962" v="128"/>
          <ac:picMkLst>
            <pc:docMk/>
            <pc:sldMk cId="620187246" sldId="272"/>
            <ac:picMk id="33" creationId="{39009866-B8A4-2BF6-AAF9-FDC41DDA4F60}"/>
          </ac:picMkLst>
        </pc:picChg>
        <pc:picChg chg="add mod">
          <ac:chgData name="Paulo Moraes" userId="032c35d565c147e5" providerId="LiveId" clId="{4EA1789C-F191-4882-A49A-E0C11D41F09D}" dt="2022-09-20T14:32:52.962" v="128"/>
          <ac:picMkLst>
            <pc:docMk/>
            <pc:sldMk cId="620187246" sldId="272"/>
            <ac:picMk id="34" creationId="{0C27FB56-D745-E190-4B17-73FDCF735245}"/>
          </ac:picMkLst>
        </pc:picChg>
        <pc:picChg chg="add mod">
          <ac:chgData name="Paulo Moraes" userId="032c35d565c147e5" providerId="LiveId" clId="{4EA1789C-F191-4882-A49A-E0C11D41F09D}" dt="2022-09-20T14:34:33.449" v="219" actId="1036"/>
          <ac:picMkLst>
            <pc:docMk/>
            <pc:sldMk cId="620187246" sldId="272"/>
            <ac:picMk id="36" creationId="{B7E954DF-64E0-A19C-D8E7-C025646D223C}"/>
          </ac:picMkLst>
        </pc:picChg>
        <pc:cxnChg chg="add mod">
          <ac:chgData name="Paulo Moraes" userId="032c35d565c147e5" providerId="LiveId" clId="{4EA1789C-F191-4882-A49A-E0C11D41F09D}" dt="2022-09-20T14:32:02.890" v="90"/>
          <ac:cxnSpMkLst>
            <pc:docMk/>
            <pc:sldMk cId="620187246" sldId="272"/>
            <ac:cxnSpMk id="7" creationId="{1EA31EA4-4B5D-00ED-0632-700A643C9387}"/>
          </ac:cxnSpMkLst>
        </pc:cxnChg>
        <pc:cxnChg chg="add mod">
          <ac:chgData name="Paulo Moraes" userId="032c35d565c147e5" providerId="LiveId" clId="{4EA1789C-F191-4882-A49A-E0C11D41F09D}" dt="2022-09-20T14:32:02.890" v="90"/>
          <ac:cxnSpMkLst>
            <pc:docMk/>
            <pc:sldMk cId="620187246" sldId="272"/>
            <ac:cxnSpMk id="20" creationId="{9C117370-FC39-D114-7ECF-1B7AD8119516}"/>
          </ac:cxnSpMkLst>
        </pc:cxnChg>
        <pc:cxnChg chg="add mod">
          <ac:chgData name="Paulo Moraes" userId="032c35d565c147e5" providerId="LiveId" clId="{4EA1789C-F191-4882-A49A-E0C11D41F09D}" dt="2022-09-20T14:32:52.962" v="128"/>
          <ac:cxnSpMkLst>
            <pc:docMk/>
            <pc:sldMk cId="620187246" sldId="272"/>
            <ac:cxnSpMk id="25" creationId="{F3D481CA-CDD8-9654-52CB-CFFAD20FB2A2}"/>
          </ac:cxnSpMkLst>
        </pc:cxnChg>
        <pc:cxnChg chg="add mod">
          <ac:chgData name="Paulo Moraes" userId="032c35d565c147e5" providerId="LiveId" clId="{4EA1789C-F191-4882-A49A-E0C11D41F09D}" dt="2022-09-20T14:32:52.962" v="128"/>
          <ac:cxnSpMkLst>
            <pc:docMk/>
            <pc:sldMk cId="620187246" sldId="272"/>
            <ac:cxnSpMk id="38" creationId="{220F96AE-EB47-A2A3-0344-CE11CD3A766B}"/>
          </ac:cxnSpMkLst>
        </pc:cxnChg>
      </pc:sldChg>
      <pc:sldChg chg="addSp delSp modSp new mod">
        <pc:chgData name="Paulo Moraes" userId="032c35d565c147e5" providerId="LiveId" clId="{4EA1789C-F191-4882-A49A-E0C11D41F09D}" dt="2022-09-20T14:39:47.816" v="260" actId="255"/>
        <pc:sldMkLst>
          <pc:docMk/>
          <pc:sldMk cId="2452765228" sldId="273"/>
        </pc:sldMkLst>
        <pc:spChg chg="add del mod">
          <ac:chgData name="Paulo Moraes" userId="032c35d565c147e5" providerId="LiveId" clId="{4EA1789C-F191-4882-A49A-E0C11D41F09D}" dt="2022-09-20T14:37:24.976" v="253"/>
          <ac:spMkLst>
            <pc:docMk/>
            <pc:sldMk cId="2452765228" sldId="273"/>
            <ac:spMk id="4" creationId="{F0E97BCB-C5A8-6EFA-800E-4DE75729A70D}"/>
          </ac:spMkLst>
        </pc:spChg>
        <pc:spChg chg="mod">
          <ac:chgData name="Paulo Moraes" userId="032c35d565c147e5" providerId="LiveId" clId="{4EA1789C-F191-4882-A49A-E0C11D41F09D}" dt="2022-09-20T14:37:24.976" v="253"/>
          <ac:spMkLst>
            <pc:docMk/>
            <pc:sldMk cId="2452765228" sldId="273"/>
            <ac:spMk id="15" creationId="{DEE07F52-92E1-5B70-0A4C-7DC9CEBCC2FB}"/>
          </ac:spMkLst>
        </pc:spChg>
        <pc:spChg chg="mod">
          <ac:chgData name="Paulo Moraes" userId="032c35d565c147e5" providerId="LiveId" clId="{4EA1789C-F191-4882-A49A-E0C11D41F09D}" dt="2022-09-20T14:37:24.976" v="253"/>
          <ac:spMkLst>
            <pc:docMk/>
            <pc:sldMk cId="2452765228" sldId="273"/>
            <ac:spMk id="16" creationId="{6C6A2A2B-FADA-E505-6835-0E94D31F9D04}"/>
          </ac:spMkLst>
        </pc:spChg>
        <pc:spChg chg="mod">
          <ac:chgData name="Paulo Moraes" userId="032c35d565c147e5" providerId="LiveId" clId="{4EA1789C-F191-4882-A49A-E0C11D41F09D}" dt="2022-09-20T14:37:24.976" v="253"/>
          <ac:spMkLst>
            <pc:docMk/>
            <pc:sldMk cId="2452765228" sldId="273"/>
            <ac:spMk id="17" creationId="{8702C889-61CC-1E31-3387-E5920DE064BA}"/>
          </ac:spMkLst>
        </pc:spChg>
        <pc:spChg chg="add del mod">
          <ac:chgData name="Paulo Moraes" userId="032c35d565c147e5" providerId="LiveId" clId="{4EA1789C-F191-4882-A49A-E0C11D41F09D}" dt="2022-09-20T14:37:24.976" v="253"/>
          <ac:spMkLst>
            <pc:docMk/>
            <pc:sldMk cId="2452765228" sldId="273"/>
            <ac:spMk id="19" creationId="{F0EEE719-3948-E6B7-087C-FC162B41CBA9}"/>
          </ac:spMkLst>
        </pc:spChg>
        <pc:spChg chg="add del mod">
          <ac:chgData name="Paulo Moraes" userId="032c35d565c147e5" providerId="LiveId" clId="{4EA1789C-F191-4882-A49A-E0C11D41F09D}" dt="2022-09-20T14:37:24.976" v="253"/>
          <ac:spMkLst>
            <pc:docMk/>
            <pc:sldMk cId="2452765228" sldId="273"/>
            <ac:spMk id="20" creationId="{1783D3F8-2B0A-DFF3-646A-F55D1CDC344B}"/>
          </ac:spMkLst>
        </pc:spChg>
        <pc:spChg chg="add del mod">
          <ac:chgData name="Paulo Moraes" userId="032c35d565c147e5" providerId="LiveId" clId="{4EA1789C-F191-4882-A49A-E0C11D41F09D}" dt="2022-09-20T14:37:24.976" v="253"/>
          <ac:spMkLst>
            <pc:docMk/>
            <pc:sldMk cId="2452765228" sldId="273"/>
            <ac:spMk id="21" creationId="{50486BBC-A338-6714-7B04-4E21C7721D00}"/>
          </ac:spMkLst>
        </pc:spChg>
        <pc:spChg chg="add del mod">
          <ac:chgData name="Paulo Moraes" userId="032c35d565c147e5" providerId="LiveId" clId="{4EA1789C-F191-4882-A49A-E0C11D41F09D}" dt="2022-09-20T14:37:24.976" v="253"/>
          <ac:spMkLst>
            <pc:docMk/>
            <pc:sldMk cId="2452765228" sldId="273"/>
            <ac:spMk id="22" creationId="{4FD16F6E-AB05-9B89-E006-BB382891B966}"/>
          </ac:spMkLst>
        </pc:spChg>
        <pc:spChg chg="add mod">
          <ac:chgData name="Paulo Moraes" userId="032c35d565c147e5" providerId="LiveId" clId="{4EA1789C-F191-4882-A49A-E0C11D41F09D}" dt="2022-09-20T14:39:05.609" v="255"/>
          <ac:spMkLst>
            <pc:docMk/>
            <pc:sldMk cId="2452765228" sldId="273"/>
            <ac:spMk id="25" creationId="{3A34FD04-A8F0-FCE0-2315-06EA87B5DD93}"/>
          </ac:spMkLst>
        </pc:spChg>
        <pc:spChg chg="add mod">
          <ac:chgData name="Paulo Moraes" userId="032c35d565c147e5" providerId="LiveId" clId="{4EA1789C-F191-4882-A49A-E0C11D41F09D}" dt="2022-09-20T14:39:05.609" v="255"/>
          <ac:spMkLst>
            <pc:docMk/>
            <pc:sldMk cId="2452765228" sldId="273"/>
            <ac:spMk id="35" creationId="{B0FC5673-B8D7-0902-D863-55AF381F44D6}"/>
          </ac:spMkLst>
        </pc:spChg>
        <pc:spChg chg="add mod">
          <ac:chgData name="Paulo Moraes" userId="032c35d565c147e5" providerId="LiveId" clId="{4EA1789C-F191-4882-A49A-E0C11D41F09D}" dt="2022-09-20T14:39:05.609" v="255"/>
          <ac:spMkLst>
            <pc:docMk/>
            <pc:sldMk cId="2452765228" sldId="273"/>
            <ac:spMk id="36" creationId="{BFACF7FE-0912-6D73-3E5E-816190B62467}"/>
          </ac:spMkLst>
        </pc:spChg>
        <pc:spChg chg="add mod">
          <ac:chgData name="Paulo Moraes" userId="032c35d565c147e5" providerId="LiveId" clId="{4EA1789C-F191-4882-A49A-E0C11D41F09D}" dt="2022-09-20T14:39:05.609" v="255"/>
          <ac:spMkLst>
            <pc:docMk/>
            <pc:sldMk cId="2452765228" sldId="273"/>
            <ac:spMk id="37" creationId="{A9FC33B4-E266-872C-8C71-8A8735BDEC59}"/>
          </ac:spMkLst>
        </pc:spChg>
        <pc:spChg chg="add mod">
          <ac:chgData name="Paulo Moraes" userId="032c35d565c147e5" providerId="LiveId" clId="{4EA1789C-F191-4882-A49A-E0C11D41F09D}" dt="2022-09-20T14:39:24.933" v="257" actId="164"/>
          <ac:spMkLst>
            <pc:docMk/>
            <pc:sldMk cId="2452765228" sldId="273"/>
            <ac:spMk id="40" creationId="{F2147E3B-A6FC-B755-3DED-9CA8EB71718A}"/>
          </ac:spMkLst>
        </pc:spChg>
        <pc:spChg chg="add mod">
          <ac:chgData name="Paulo Moraes" userId="032c35d565c147e5" providerId="LiveId" clId="{4EA1789C-F191-4882-A49A-E0C11D41F09D}" dt="2022-09-20T14:39:47.816" v="260" actId="255"/>
          <ac:spMkLst>
            <pc:docMk/>
            <pc:sldMk cId="2452765228" sldId="273"/>
            <ac:spMk id="42" creationId="{551C812B-BA36-E911-3FE0-0C0CCB0BEE25}"/>
          </ac:spMkLst>
        </pc:spChg>
        <pc:spChg chg="add mod">
          <ac:chgData name="Paulo Moraes" userId="032c35d565c147e5" providerId="LiveId" clId="{4EA1789C-F191-4882-A49A-E0C11D41F09D}" dt="2022-09-20T14:39:20.359" v="256"/>
          <ac:spMkLst>
            <pc:docMk/>
            <pc:sldMk cId="2452765228" sldId="273"/>
            <ac:spMk id="52" creationId="{5A41241D-7D40-6E50-F4B3-BE2410259301}"/>
          </ac:spMkLst>
        </pc:spChg>
        <pc:spChg chg="add mod">
          <ac:chgData name="Paulo Moraes" userId="032c35d565c147e5" providerId="LiveId" clId="{4EA1789C-F191-4882-A49A-E0C11D41F09D}" dt="2022-09-20T14:39:20.359" v="256"/>
          <ac:spMkLst>
            <pc:docMk/>
            <pc:sldMk cId="2452765228" sldId="273"/>
            <ac:spMk id="53" creationId="{7A0790F7-609B-2EDF-2B7A-A5738C9E2D56}"/>
          </ac:spMkLst>
        </pc:spChg>
        <pc:spChg chg="add mod">
          <ac:chgData name="Paulo Moraes" userId="032c35d565c147e5" providerId="LiveId" clId="{4EA1789C-F191-4882-A49A-E0C11D41F09D}" dt="2022-09-20T14:39:20.359" v="256"/>
          <ac:spMkLst>
            <pc:docMk/>
            <pc:sldMk cId="2452765228" sldId="273"/>
            <ac:spMk id="54" creationId="{C849DA52-2892-3122-4D8D-53BA09CD8597}"/>
          </ac:spMkLst>
        </pc:spChg>
        <pc:grpChg chg="add del mod">
          <ac:chgData name="Paulo Moraes" userId="032c35d565c147e5" providerId="LiveId" clId="{4EA1789C-F191-4882-A49A-E0C11D41F09D}" dt="2022-09-20T14:37:24.976" v="253"/>
          <ac:grpSpMkLst>
            <pc:docMk/>
            <pc:sldMk cId="2452765228" sldId="273"/>
            <ac:grpSpMk id="5" creationId="{70E501AB-F96B-2D10-A2DA-CBD689E96F9C}"/>
          </ac:grpSpMkLst>
        </pc:grpChg>
        <pc:grpChg chg="mod">
          <ac:chgData name="Paulo Moraes" userId="032c35d565c147e5" providerId="LiveId" clId="{4EA1789C-F191-4882-A49A-E0C11D41F09D}" dt="2022-09-20T14:37:24.976" v="253"/>
          <ac:grpSpMkLst>
            <pc:docMk/>
            <pc:sldMk cId="2452765228" sldId="273"/>
            <ac:grpSpMk id="8" creationId="{4EBCD0EE-50E9-500A-2EB4-D5B897E01B53}"/>
          </ac:grpSpMkLst>
        </pc:grpChg>
        <pc:grpChg chg="add mod">
          <ac:chgData name="Paulo Moraes" userId="032c35d565c147e5" providerId="LiveId" clId="{4EA1789C-F191-4882-A49A-E0C11D41F09D}" dt="2022-09-20T14:39:05.609" v="255"/>
          <ac:grpSpMkLst>
            <pc:docMk/>
            <pc:sldMk cId="2452765228" sldId="273"/>
            <ac:grpSpMk id="24" creationId="{6638CDCD-C86F-582E-18FA-CA8DB4853385}"/>
          </ac:grpSpMkLst>
        </pc:grpChg>
        <pc:grpChg chg="add mod">
          <ac:chgData name="Paulo Moraes" userId="032c35d565c147e5" providerId="LiveId" clId="{4EA1789C-F191-4882-A49A-E0C11D41F09D}" dt="2022-09-20T14:39:05.609" v="255"/>
          <ac:grpSpMkLst>
            <pc:docMk/>
            <pc:sldMk cId="2452765228" sldId="273"/>
            <ac:grpSpMk id="28" creationId="{B57842F7-99CC-6B2F-7BAE-603E6C3045ED}"/>
          </ac:grpSpMkLst>
        </pc:grpChg>
        <pc:grpChg chg="add mod">
          <ac:chgData name="Paulo Moraes" userId="032c35d565c147e5" providerId="LiveId" clId="{4EA1789C-F191-4882-A49A-E0C11D41F09D}" dt="2022-09-20T14:39:24.933" v="257" actId="164"/>
          <ac:grpSpMkLst>
            <pc:docMk/>
            <pc:sldMk cId="2452765228" sldId="273"/>
            <ac:grpSpMk id="41" creationId="{5CA39745-4DDC-0058-F15F-621956B210DB}"/>
          </ac:grpSpMkLst>
        </pc:grpChg>
        <pc:grpChg chg="add mod">
          <ac:chgData name="Paulo Moraes" userId="032c35d565c147e5" providerId="LiveId" clId="{4EA1789C-F191-4882-A49A-E0C11D41F09D}" dt="2022-09-20T14:39:20.359" v="256"/>
          <ac:grpSpMkLst>
            <pc:docMk/>
            <pc:sldMk cId="2452765228" sldId="273"/>
            <ac:grpSpMk id="45" creationId="{71F2CFB6-16AE-E4BA-15B2-E6C276CD54B2}"/>
          </ac:grpSpMkLst>
        </pc:grpChg>
        <pc:grpChg chg="add mod">
          <ac:chgData name="Paulo Moraes" userId="032c35d565c147e5" providerId="LiveId" clId="{4EA1789C-F191-4882-A49A-E0C11D41F09D}" dt="2022-09-20T14:39:31.422" v="259" actId="14100"/>
          <ac:grpSpMkLst>
            <pc:docMk/>
            <pc:sldMk cId="2452765228" sldId="273"/>
            <ac:grpSpMk id="56" creationId="{E973050F-D7D1-7F65-4508-7A0F16E92FBA}"/>
          </ac:grpSpMkLst>
        </pc:grpChg>
        <pc:graphicFrameChg chg="add mod">
          <ac:chgData name="Paulo Moraes" userId="032c35d565c147e5" providerId="LiveId" clId="{4EA1789C-F191-4882-A49A-E0C11D41F09D}" dt="2022-09-20T14:36:42.311" v="245"/>
          <ac:graphicFrameMkLst>
            <pc:docMk/>
            <pc:sldMk cId="2452765228" sldId="273"/>
            <ac:graphicFrameMk id="2" creationId="{75E6BE91-101E-4C03-A833-C4AC4155198D}"/>
          </ac:graphicFrameMkLst>
        </pc:graphicFrameChg>
        <pc:graphicFrameChg chg="add del mod">
          <ac:chgData name="Paulo Moraes" userId="032c35d565c147e5" providerId="LiveId" clId="{4EA1789C-F191-4882-A49A-E0C11D41F09D}" dt="2022-09-20T14:37:24.976" v="253"/>
          <ac:graphicFrameMkLst>
            <pc:docMk/>
            <pc:sldMk cId="2452765228" sldId="273"/>
            <ac:graphicFrameMk id="3" creationId="{75E6BE91-101E-4C03-A833-C4AC4155198D}"/>
          </ac:graphicFrameMkLst>
        </pc:graphicFrameChg>
        <pc:graphicFrameChg chg="add mod">
          <ac:chgData name="Paulo Moraes" userId="032c35d565c147e5" providerId="LiveId" clId="{4EA1789C-F191-4882-A49A-E0C11D41F09D}" dt="2022-09-20T14:39:05.609" v="255"/>
          <ac:graphicFrameMkLst>
            <pc:docMk/>
            <pc:sldMk cId="2452765228" sldId="273"/>
            <ac:graphicFrameMk id="23" creationId="{75E6BE91-101E-4C03-A833-C4AC4155198D}"/>
          </ac:graphicFrameMkLst>
        </pc:graphicFrameChg>
        <pc:graphicFrameChg chg="add mod">
          <ac:chgData name="Paulo Moraes" userId="032c35d565c147e5" providerId="LiveId" clId="{4EA1789C-F191-4882-A49A-E0C11D41F09D}" dt="2022-09-20T14:39:24.933" v="257" actId="164"/>
          <ac:graphicFrameMkLst>
            <pc:docMk/>
            <pc:sldMk cId="2452765228" sldId="273"/>
            <ac:graphicFrameMk id="39" creationId="{75E6BE91-101E-4C03-A833-C4AC4155198D}"/>
          </ac:graphicFrameMkLst>
        </pc:graphicFrameChg>
        <pc:cxnChg chg="mod">
          <ac:chgData name="Paulo Moraes" userId="032c35d565c147e5" providerId="LiveId" clId="{4EA1789C-F191-4882-A49A-E0C11D41F09D}" dt="2022-09-20T14:37:24.976" v="253"/>
          <ac:cxnSpMkLst>
            <pc:docMk/>
            <pc:sldMk cId="2452765228" sldId="273"/>
            <ac:cxnSpMk id="6" creationId="{9995D80F-CB5D-D598-C63A-8AE7D746EA72}"/>
          </ac:cxnSpMkLst>
        </pc:cxnChg>
        <pc:cxnChg chg="mod">
          <ac:chgData name="Paulo Moraes" userId="032c35d565c147e5" providerId="LiveId" clId="{4EA1789C-F191-4882-A49A-E0C11D41F09D}" dt="2022-09-20T14:37:24.976" v="253"/>
          <ac:cxnSpMkLst>
            <pc:docMk/>
            <pc:sldMk cId="2452765228" sldId="273"/>
            <ac:cxnSpMk id="7" creationId="{F85F6740-7FD2-93AC-7B41-409A82038D5C}"/>
          </ac:cxnSpMkLst>
        </pc:cxnChg>
        <pc:cxnChg chg="mod">
          <ac:chgData name="Paulo Moraes" userId="032c35d565c147e5" providerId="LiveId" clId="{4EA1789C-F191-4882-A49A-E0C11D41F09D}" dt="2022-09-20T14:37:24.976" v="253"/>
          <ac:cxnSpMkLst>
            <pc:docMk/>
            <pc:sldMk cId="2452765228" sldId="273"/>
            <ac:cxnSpMk id="9" creationId="{5DCBD679-8007-98A3-9E7B-9E0555697494}"/>
          </ac:cxnSpMkLst>
        </pc:cxnChg>
        <pc:cxnChg chg="mod">
          <ac:chgData name="Paulo Moraes" userId="032c35d565c147e5" providerId="LiveId" clId="{4EA1789C-F191-4882-A49A-E0C11D41F09D}" dt="2022-09-20T14:37:24.976" v="253"/>
          <ac:cxnSpMkLst>
            <pc:docMk/>
            <pc:sldMk cId="2452765228" sldId="273"/>
            <ac:cxnSpMk id="10" creationId="{692EA856-1BBE-4E98-2E87-C497AA373530}"/>
          </ac:cxnSpMkLst>
        </pc:cxnChg>
        <pc:cxnChg chg="mod">
          <ac:chgData name="Paulo Moraes" userId="032c35d565c147e5" providerId="LiveId" clId="{4EA1789C-F191-4882-A49A-E0C11D41F09D}" dt="2022-09-20T14:37:24.976" v="253"/>
          <ac:cxnSpMkLst>
            <pc:docMk/>
            <pc:sldMk cId="2452765228" sldId="273"/>
            <ac:cxnSpMk id="11" creationId="{42F5F838-75EF-CC0C-C84D-C1B823AF449E}"/>
          </ac:cxnSpMkLst>
        </pc:cxnChg>
        <pc:cxnChg chg="mod">
          <ac:chgData name="Paulo Moraes" userId="032c35d565c147e5" providerId="LiveId" clId="{4EA1789C-F191-4882-A49A-E0C11D41F09D}" dt="2022-09-20T14:37:24.976" v="253"/>
          <ac:cxnSpMkLst>
            <pc:docMk/>
            <pc:sldMk cId="2452765228" sldId="273"/>
            <ac:cxnSpMk id="12" creationId="{CE235FAE-2112-4335-7D1C-4C4114D9B069}"/>
          </ac:cxnSpMkLst>
        </pc:cxnChg>
        <pc:cxnChg chg="mod">
          <ac:chgData name="Paulo Moraes" userId="032c35d565c147e5" providerId="LiveId" clId="{4EA1789C-F191-4882-A49A-E0C11D41F09D}" dt="2022-09-20T14:37:24.976" v="253"/>
          <ac:cxnSpMkLst>
            <pc:docMk/>
            <pc:sldMk cId="2452765228" sldId="273"/>
            <ac:cxnSpMk id="13" creationId="{F8D75482-72BE-3B2D-919B-A47D07AA2AE7}"/>
          </ac:cxnSpMkLst>
        </pc:cxnChg>
        <pc:cxnChg chg="mod">
          <ac:chgData name="Paulo Moraes" userId="032c35d565c147e5" providerId="LiveId" clId="{4EA1789C-F191-4882-A49A-E0C11D41F09D}" dt="2022-09-20T14:37:24.976" v="253"/>
          <ac:cxnSpMkLst>
            <pc:docMk/>
            <pc:sldMk cId="2452765228" sldId="273"/>
            <ac:cxnSpMk id="14" creationId="{27FA20BF-F369-96E8-CC49-42E41E75C7E4}"/>
          </ac:cxnSpMkLst>
        </pc:cxnChg>
        <pc:cxnChg chg="mod">
          <ac:chgData name="Paulo Moraes" userId="032c35d565c147e5" providerId="LiveId" clId="{4EA1789C-F191-4882-A49A-E0C11D41F09D}" dt="2022-09-20T14:37:24.976" v="253"/>
          <ac:cxnSpMkLst>
            <pc:docMk/>
            <pc:sldMk cId="2452765228" sldId="273"/>
            <ac:cxnSpMk id="18" creationId="{C67E8488-0A4E-A907-FC7A-7F909D97C794}"/>
          </ac:cxnSpMkLst>
        </pc:cxnChg>
        <pc:cxnChg chg="add mod">
          <ac:chgData name="Paulo Moraes" userId="032c35d565c147e5" providerId="LiveId" clId="{4EA1789C-F191-4882-A49A-E0C11D41F09D}" dt="2022-09-20T14:39:05.609" v="255"/>
          <ac:cxnSpMkLst>
            <pc:docMk/>
            <pc:sldMk cId="2452765228" sldId="273"/>
            <ac:cxnSpMk id="26" creationId="{C2CDB4A5-7C9C-EFC8-94A0-1F962740A615}"/>
          </ac:cxnSpMkLst>
        </pc:cxnChg>
        <pc:cxnChg chg="add mod">
          <ac:chgData name="Paulo Moraes" userId="032c35d565c147e5" providerId="LiveId" clId="{4EA1789C-F191-4882-A49A-E0C11D41F09D}" dt="2022-09-20T14:39:05.609" v="255"/>
          <ac:cxnSpMkLst>
            <pc:docMk/>
            <pc:sldMk cId="2452765228" sldId="273"/>
            <ac:cxnSpMk id="27" creationId="{B9CD156D-A585-967B-D043-450B83AEFE66}"/>
          </ac:cxnSpMkLst>
        </pc:cxnChg>
        <pc:cxnChg chg="add mod">
          <ac:chgData name="Paulo Moraes" userId="032c35d565c147e5" providerId="LiveId" clId="{4EA1789C-F191-4882-A49A-E0C11D41F09D}" dt="2022-09-20T14:39:05.609" v="255"/>
          <ac:cxnSpMkLst>
            <pc:docMk/>
            <pc:sldMk cId="2452765228" sldId="273"/>
            <ac:cxnSpMk id="29" creationId="{3F08994B-74C2-A5FE-5A22-8898BB0745D7}"/>
          </ac:cxnSpMkLst>
        </pc:cxnChg>
        <pc:cxnChg chg="add mod">
          <ac:chgData name="Paulo Moraes" userId="032c35d565c147e5" providerId="LiveId" clId="{4EA1789C-F191-4882-A49A-E0C11D41F09D}" dt="2022-09-20T14:39:05.609" v="255"/>
          <ac:cxnSpMkLst>
            <pc:docMk/>
            <pc:sldMk cId="2452765228" sldId="273"/>
            <ac:cxnSpMk id="30" creationId="{BA905E41-BBBE-6B44-D50E-ACB201386C16}"/>
          </ac:cxnSpMkLst>
        </pc:cxnChg>
        <pc:cxnChg chg="add mod">
          <ac:chgData name="Paulo Moraes" userId="032c35d565c147e5" providerId="LiveId" clId="{4EA1789C-F191-4882-A49A-E0C11D41F09D}" dt="2022-09-20T14:39:05.609" v="255"/>
          <ac:cxnSpMkLst>
            <pc:docMk/>
            <pc:sldMk cId="2452765228" sldId="273"/>
            <ac:cxnSpMk id="31" creationId="{30B07037-DA29-0852-B40F-0F569E92E0B4}"/>
          </ac:cxnSpMkLst>
        </pc:cxnChg>
        <pc:cxnChg chg="add mod">
          <ac:chgData name="Paulo Moraes" userId="032c35d565c147e5" providerId="LiveId" clId="{4EA1789C-F191-4882-A49A-E0C11D41F09D}" dt="2022-09-20T14:39:05.609" v="255"/>
          <ac:cxnSpMkLst>
            <pc:docMk/>
            <pc:sldMk cId="2452765228" sldId="273"/>
            <ac:cxnSpMk id="32" creationId="{7D88CC5D-F9BD-F2F0-D100-5B637A9162BC}"/>
          </ac:cxnSpMkLst>
        </pc:cxnChg>
        <pc:cxnChg chg="add mod">
          <ac:chgData name="Paulo Moraes" userId="032c35d565c147e5" providerId="LiveId" clId="{4EA1789C-F191-4882-A49A-E0C11D41F09D}" dt="2022-09-20T14:39:05.609" v="255"/>
          <ac:cxnSpMkLst>
            <pc:docMk/>
            <pc:sldMk cId="2452765228" sldId="273"/>
            <ac:cxnSpMk id="33" creationId="{2E2B8C24-4BE1-4182-99FE-C8DEB1923F05}"/>
          </ac:cxnSpMkLst>
        </pc:cxnChg>
        <pc:cxnChg chg="add mod">
          <ac:chgData name="Paulo Moraes" userId="032c35d565c147e5" providerId="LiveId" clId="{4EA1789C-F191-4882-A49A-E0C11D41F09D}" dt="2022-09-20T14:39:05.609" v="255"/>
          <ac:cxnSpMkLst>
            <pc:docMk/>
            <pc:sldMk cId="2452765228" sldId="273"/>
            <ac:cxnSpMk id="34" creationId="{E3839D86-70C9-8C5F-D595-E615C34D7B6B}"/>
          </ac:cxnSpMkLst>
        </pc:cxnChg>
        <pc:cxnChg chg="add mod">
          <ac:chgData name="Paulo Moraes" userId="032c35d565c147e5" providerId="LiveId" clId="{4EA1789C-F191-4882-A49A-E0C11D41F09D}" dt="2022-09-20T14:39:05.609" v="255"/>
          <ac:cxnSpMkLst>
            <pc:docMk/>
            <pc:sldMk cId="2452765228" sldId="273"/>
            <ac:cxnSpMk id="38" creationId="{D5D4B872-EEB0-E31B-9584-63C8F56651A6}"/>
          </ac:cxnSpMkLst>
        </pc:cxnChg>
        <pc:cxnChg chg="add mod">
          <ac:chgData name="Paulo Moraes" userId="032c35d565c147e5" providerId="LiveId" clId="{4EA1789C-F191-4882-A49A-E0C11D41F09D}" dt="2022-09-20T14:39:20.359" v="256"/>
          <ac:cxnSpMkLst>
            <pc:docMk/>
            <pc:sldMk cId="2452765228" sldId="273"/>
            <ac:cxnSpMk id="43" creationId="{5205FBAC-B955-8BAD-FDDD-3B1C57CD248F}"/>
          </ac:cxnSpMkLst>
        </pc:cxnChg>
        <pc:cxnChg chg="add mod">
          <ac:chgData name="Paulo Moraes" userId="032c35d565c147e5" providerId="LiveId" clId="{4EA1789C-F191-4882-A49A-E0C11D41F09D}" dt="2022-09-20T14:39:20.359" v="256"/>
          <ac:cxnSpMkLst>
            <pc:docMk/>
            <pc:sldMk cId="2452765228" sldId="273"/>
            <ac:cxnSpMk id="44" creationId="{761AA9DB-594B-9DE0-3D57-C5CD4C4D502D}"/>
          </ac:cxnSpMkLst>
        </pc:cxnChg>
        <pc:cxnChg chg="add mod">
          <ac:chgData name="Paulo Moraes" userId="032c35d565c147e5" providerId="LiveId" clId="{4EA1789C-F191-4882-A49A-E0C11D41F09D}" dt="2022-09-20T14:39:20.359" v="256"/>
          <ac:cxnSpMkLst>
            <pc:docMk/>
            <pc:sldMk cId="2452765228" sldId="273"/>
            <ac:cxnSpMk id="46" creationId="{76A64FFA-40F3-40A5-9784-A629D283B025}"/>
          </ac:cxnSpMkLst>
        </pc:cxnChg>
        <pc:cxnChg chg="add mod">
          <ac:chgData name="Paulo Moraes" userId="032c35d565c147e5" providerId="LiveId" clId="{4EA1789C-F191-4882-A49A-E0C11D41F09D}" dt="2022-09-20T14:39:20.359" v="256"/>
          <ac:cxnSpMkLst>
            <pc:docMk/>
            <pc:sldMk cId="2452765228" sldId="273"/>
            <ac:cxnSpMk id="47" creationId="{E8D1265B-9F5A-5391-D0EB-402598DD2466}"/>
          </ac:cxnSpMkLst>
        </pc:cxnChg>
        <pc:cxnChg chg="add mod">
          <ac:chgData name="Paulo Moraes" userId="032c35d565c147e5" providerId="LiveId" clId="{4EA1789C-F191-4882-A49A-E0C11D41F09D}" dt="2022-09-20T14:39:20.359" v="256"/>
          <ac:cxnSpMkLst>
            <pc:docMk/>
            <pc:sldMk cId="2452765228" sldId="273"/>
            <ac:cxnSpMk id="48" creationId="{458F5011-651B-BBAE-F195-482710BA706F}"/>
          </ac:cxnSpMkLst>
        </pc:cxnChg>
        <pc:cxnChg chg="add mod">
          <ac:chgData name="Paulo Moraes" userId="032c35d565c147e5" providerId="LiveId" clId="{4EA1789C-F191-4882-A49A-E0C11D41F09D}" dt="2022-09-20T14:39:20.359" v="256"/>
          <ac:cxnSpMkLst>
            <pc:docMk/>
            <pc:sldMk cId="2452765228" sldId="273"/>
            <ac:cxnSpMk id="49" creationId="{376240DB-6189-17BA-7526-AC6FFEE2F9DD}"/>
          </ac:cxnSpMkLst>
        </pc:cxnChg>
        <pc:cxnChg chg="add mod">
          <ac:chgData name="Paulo Moraes" userId="032c35d565c147e5" providerId="LiveId" clId="{4EA1789C-F191-4882-A49A-E0C11D41F09D}" dt="2022-09-20T14:39:20.359" v="256"/>
          <ac:cxnSpMkLst>
            <pc:docMk/>
            <pc:sldMk cId="2452765228" sldId="273"/>
            <ac:cxnSpMk id="50" creationId="{F19605C7-EBBA-24D5-3E81-9FAE280EADC4}"/>
          </ac:cxnSpMkLst>
        </pc:cxnChg>
        <pc:cxnChg chg="add mod">
          <ac:chgData name="Paulo Moraes" userId="032c35d565c147e5" providerId="LiveId" clId="{4EA1789C-F191-4882-A49A-E0C11D41F09D}" dt="2022-09-20T14:39:20.359" v="256"/>
          <ac:cxnSpMkLst>
            <pc:docMk/>
            <pc:sldMk cId="2452765228" sldId="273"/>
            <ac:cxnSpMk id="51" creationId="{CC578522-2F40-4087-F1AF-271FF96136E6}"/>
          </ac:cxnSpMkLst>
        </pc:cxnChg>
        <pc:cxnChg chg="add mod">
          <ac:chgData name="Paulo Moraes" userId="032c35d565c147e5" providerId="LiveId" clId="{4EA1789C-F191-4882-A49A-E0C11D41F09D}" dt="2022-09-20T14:39:20.359" v="256"/>
          <ac:cxnSpMkLst>
            <pc:docMk/>
            <pc:sldMk cId="2452765228" sldId="273"/>
            <ac:cxnSpMk id="55" creationId="{98CE93BA-32D3-752C-9B06-2E0347EB02B6}"/>
          </ac:cxnSpMkLst>
        </pc:cxnChg>
      </pc:sldChg>
      <pc:sldChg chg="addSp modSp new mod">
        <pc:chgData name="Paulo Moraes" userId="032c35d565c147e5" providerId="LiveId" clId="{4EA1789C-F191-4882-A49A-E0C11D41F09D}" dt="2022-09-20T18:13:13.511" v="282" actId="1076"/>
        <pc:sldMkLst>
          <pc:docMk/>
          <pc:sldMk cId="211285727" sldId="274"/>
        </pc:sldMkLst>
        <pc:spChg chg="add mod">
          <ac:chgData name="Paulo Moraes" userId="032c35d565c147e5" providerId="LiveId" clId="{4EA1789C-F191-4882-A49A-E0C11D41F09D}" dt="2022-09-20T18:10:27.903" v="271" actId="1076"/>
          <ac:spMkLst>
            <pc:docMk/>
            <pc:sldMk cId="211285727" sldId="274"/>
            <ac:spMk id="4" creationId="{A208455C-C81C-6104-AEA8-BB725F4A5E4B}"/>
          </ac:spMkLst>
        </pc:spChg>
        <pc:spChg chg="add mod">
          <ac:chgData name="Paulo Moraes" userId="032c35d565c147e5" providerId="LiveId" clId="{4EA1789C-F191-4882-A49A-E0C11D41F09D}" dt="2022-09-20T18:10:36.490" v="272" actId="1076"/>
          <ac:spMkLst>
            <pc:docMk/>
            <pc:sldMk cId="211285727" sldId="274"/>
            <ac:spMk id="5" creationId="{18C286DB-2004-1082-51A3-C45160D7DC1B}"/>
          </ac:spMkLst>
        </pc:spChg>
        <pc:spChg chg="add mod">
          <ac:chgData name="Paulo Moraes" userId="032c35d565c147e5" providerId="LiveId" clId="{4EA1789C-F191-4882-A49A-E0C11D41F09D}" dt="2022-09-20T18:13:02.237" v="280" actId="1076"/>
          <ac:spMkLst>
            <pc:docMk/>
            <pc:sldMk cId="211285727" sldId="274"/>
            <ac:spMk id="7" creationId="{532104DA-944C-54F1-75FE-6F6DC6897333}"/>
          </ac:spMkLst>
        </pc:spChg>
        <pc:spChg chg="add mod">
          <ac:chgData name="Paulo Moraes" userId="032c35d565c147e5" providerId="LiveId" clId="{4EA1789C-F191-4882-A49A-E0C11D41F09D}" dt="2022-09-20T18:13:13.511" v="282" actId="1076"/>
          <ac:spMkLst>
            <pc:docMk/>
            <pc:sldMk cId="211285727" sldId="274"/>
            <ac:spMk id="9" creationId="{E1CC5F24-639F-6186-EFC5-DF2E87547ADF}"/>
          </ac:spMkLst>
        </pc:spChg>
        <pc:graphicFrameChg chg="add mod">
          <ac:chgData name="Paulo Moraes" userId="032c35d565c147e5" providerId="LiveId" clId="{4EA1789C-F191-4882-A49A-E0C11D41F09D}" dt="2022-09-20T18:09:18.483" v="265" actId="14100"/>
          <ac:graphicFrameMkLst>
            <pc:docMk/>
            <pc:sldMk cId="211285727" sldId="274"/>
            <ac:graphicFrameMk id="2" creationId="{BC77F45E-6166-4065-B30D-CDB4AC2455F2}"/>
          </ac:graphicFrameMkLst>
        </pc:graphicFrameChg>
        <pc:graphicFrameChg chg="add mod">
          <ac:chgData name="Paulo Moraes" userId="032c35d565c147e5" providerId="LiveId" clId="{4EA1789C-F191-4882-A49A-E0C11D41F09D}" dt="2022-09-20T18:09:39.290" v="268" actId="1076"/>
          <ac:graphicFrameMkLst>
            <pc:docMk/>
            <pc:sldMk cId="211285727" sldId="274"/>
            <ac:graphicFrameMk id="3" creationId="{485820E9-F224-4DDE-BAB1-819763CDF137}"/>
          </ac:graphicFrameMkLst>
        </pc:graphicFrameChg>
      </pc:sldChg>
      <pc:sldChg chg="addSp modSp new mod">
        <pc:chgData name="Paulo Moraes" userId="032c35d565c147e5" providerId="LiveId" clId="{4EA1789C-F191-4882-A49A-E0C11D41F09D}" dt="2022-09-20T18:16:15.829" v="287" actId="255"/>
        <pc:sldMkLst>
          <pc:docMk/>
          <pc:sldMk cId="1580891613" sldId="275"/>
        </pc:sldMkLst>
        <pc:graphicFrameChg chg="add mod modGraphic">
          <ac:chgData name="Paulo Moraes" userId="032c35d565c147e5" providerId="LiveId" clId="{4EA1789C-F191-4882-A49A-E0C11D41F09D}" dt="2022-09-20T18:16:15.829" v="287" actId="255"/>
          <ac:graphicFrameMkLst>
            <pc:docMk/>
            <pc:sldMk cId="1580891613" sldId="275"/>
            <ac:graphicFrameMk id="2" creationId="{3FF5BA8B-9654-532A-723C-F3D59C9564A7}"/>
          </ac:graphicFrameMkLst>
        </pc:graphicFrameChg>
      </pc:sldChg>
      <pc:sldChg chg="addSp modSp new mod">
        <pc:chgData name="Paulo Moraes" userId="032c35d565c147e5" providerId="LiveId" clId="{4EA1789C-F191-4882-A49A-E0C11D41F09D}" dt="2022-09-20T18:17:10.908" v="293" actId="255"/>
        <pc:sldMkLst>
          <pc:docMk/>
          <pc:sldMk cId="690304283" sldId="276"/>
        </pc:sldMkLst>
        <pc:spChg chg="add mod">
          <ac:chgData name="Paulo Moraes" userId="032c35d565c147e5" providerId="LiveId" clId="{4EA1789C-F191-4882-A49A-E0C11D41F09D}" dt="2022-09-20T18:17:10.908" v="293" actId="255"/>
          <ac:spMkLst>
            <pc:docMk/>
            <pc:sldMk cId="690304283" sldId="276"/>
            <ac:spMk id="3" creationId="{2C2B71EC-834F-5340-999F-EEC85E250C92}"/>
          </ac:spMkLst>
        </pc:spChg>
      </pc:sldChg>
      <pc:sldChg chg="addSp modSp new mod">
        <pc:chgData name="Paulo Moraes" userId="032c35d565c147e5" providerId="LiveId" clId="{4EA1789C-F191-4882-A49A-E0C11D41F09D}" dt="2022-09-20T18:18:42.593" v="310" actId="1076"/>
        <pc:sldMkLst>
          <pc:docMk/>
          <pc:sldMk cId="2390328664" sldId="277"/>
        </pc:sldMkLst>
        <pc:graphicFrameChg chg="add mod modGraphic">
          <ac:chgData name="Paulo Moraes" userId="032c35d565c147e5" providerId="LiveId" clId="{4EA1789C-F191-4882-A49A-E0C11D41F09D}" dt="2022-09-20T18:18:42.593" v="310" actId="1076"/>
          <ac:graphicFrameMkLst>
            <pc:docMk/>
            <pc:sldMk cId="2390328664" sldId="277"/>
            <ac:graphicFrameMk id="2" creationId="{09FAB593-E830-61D3-F0A2-E820351383BA}"/>
          </ac:graphicFrameMkLst>
        </pc:graphicFrameChg>
      </pc:sldChg>
      <pc:sldChg chg="addSp delSp modSp new mod">
        <pc:chgData name="Paulo Moraes" userId="032c35d565c147e5" providerId="LiveId" clId="{4EA1789C-F191-4882-A49A-E0C11D41F09D}" dt="2022-09-20T18:20:08.726" v="319" actId="14100"/>
        <pc:sldMkLst>
          <pc:docMk/>
          <pc:sldMk cId="3505935139" sldId="278"/>
        </pc:sldMkLst>
        <pc:graphicFrameChg chg="add del mod">
          <ac:chgData name="Paulo Moraes" userId="032c35d565c147e5" providerId="LiveId" clId="{4EA1789C-F191-4882-A49A-E0C11D41F09D}" dt="2022-09-20T18:19:43.765" v="313" actId="478"/>
          <ac:graphicFrameMkLst>
            <pc:docMk/>
            <pc:sldMk cId="3505935139" sldId="278"/>
            <ac:graphicFrameMk id="2" creationId="{CC97DA30-EA1A-FE9B-9F50-35D668A611DB}"/>
          </ac:graphicFrameMkLst>
        </pc:graphicFrameChg>
        <pc:graphicFrameChg chg="add del mod">
          <ac:chgData name="Paulo Moraes" userId="032c35d565c147e5" providerId="LiveId" clId="{4EA1789C-F191-4882-A49A-E0C11D41F09D}" dt="2022-09-20T18:19:47.574" v="315"/>
          <ac:graphicFrameMkLst>
            <pc:docMk/>
            <pc:sldMk cId="3505935139" sldId="278"/>
            <ac:graphicFrameMk id="3" creationId="{2FD9CD11-BB99-14F8-DE1C-31E60939310E}"/>
          </ac:graphicFrameMkLst>
        </pc:graphicFrameChg>
        <pc:picChg chg="add mod">
          <ac:chgData name="Paulo Moraes" userId="032c35d565c147e5" providerId="LiveId" clId="{4EA1789C-F191-4882-A49A-E0C11D41F09D}" dt="2022-09-20T18:20:08.726" v="319" actId="14100"/>
          <ac:picMkLst>
            <pc:docMk/>
            <pc:sldMk cId="3505935139" sldId="278"/>
            <ac:picMk id="4" creationId="{F0589A59-2B34-7B7D-CAB6-802145017A31}"/>
          </ac:picMkLst>
        </pc:picChg>
      </pc:sldChg>
      <pc:sldChg chg="addSp modSp new mod modAnim">
        <pc:chgData name="Paulo Moraes" userId="032c35d565c147e5" providerId="LiveId" clId="{4EA1789C-F191-4882-A49A-E0C11D41F09D}" dt="2022-09-20T18:24:08.118" v="364"/>
        <pc:sldMkLst>
          <pc:docMk/>
          <pc:sldMk cId="67928608" sldId="279"/>
        </pc:sldMkLst>
        <pc:picChg chg="add mod">
          <ac:chgData name="Paulo Moraes" userId="032c35d565c147e5" providerId="LiveId" clId="{4EA1789C-F191-4882-A49A-E0C11D41F09D}" dt="2022-09-20T18:21:14.825" v="323" actId="1076"/>
          <ac:picMkLst>
            <pc:docMk/>
            <pc:sldMk cId="67928608" sldId="279"/>
            <ac:picMk id="2" creationId="{2853B3DA-C571-7BC8-8435-BC168B224AAB}"/>
          </ac:picMkLst>
        </pc:picChg>
        <pc:picChg chg="add mod">
          <ac:chgData name="Paulo Moraes" userId="032c35d565c147e5" providerId="LiveId" clId="{4EA1789C-F191-4882-A49A-E0C11D41F09D}" dt="2022-09-20T18:22:13.965" v="333" actId="1076"/>
          <ac:picMkLst>
            <pc:docMk/>
            <pc:sldMk cId="67928608" sldId="279"/>
            <ac:picMk id="3" creationId="{5FBFFC2B-0DFC-BC6A-15A9-EF7F7454E34A}"/>
          </ac:picMkLst>
        </pc:picChg>
        <pc:picChg chg="add mod">
          <ac:chgData name="Paulo Moraes" userId="032c35d565c147e5" providerId="LiveId" clId="{4EA1789C-F191-4882-A49A-E0C11D41F09D}" dt="2022-09-20T18:21:47.536" v="329" actId="1076"/>
          <ac:picMkLst>
            <pc:docMk/>
            <pc:sldMk cId="67928608" sldId="279"/>
            <ac:picMk id="4" creationId="{67C01940-DD12-39A0-98B7-AD00781DDAC8}"/>
          </ac:picMkLst>
        </pc:picChg>
        <pc:picChg chg="add mod">
          <ac:chgData name="Paulo Moraes" userId="032c35d565c147e5" providerId="LiveId" clId="{4EA1789C-F191-4882-A49A-E0C11D41F09D}" dt="2022-09-20T18:21:44.262" v="328" actId="1076"/>
          <ac:picMkLst>
            <pc:docMk/>
            <pc:sldMk cId="67928608" sldId="279"/>
            <ac:picMk id="5" creationId="{19AC675B-6C07-4D91-9C50-F3F6940C4272}"/>
          </ac:picMkLst>
        </pc:picChg>
        <pc:picChg chg="add mod">
          <ac:chgData name="Paulo Moraes" userId="032c35d565c147e5" providerId="LiveId" clId="{4EA1789C-F191-4882-A49A-E0C11D41F09D}" dt="2022-09-20T18:23:09.377" v="354" actId="1036"/>
          <ac:picMkLst>
            <pc:docMk/>
            <pc:sldMk cId="67928608" sldId="279"/>
            <ac:picMk id="6" creationId="{0C700A01-2692-9A63-A1DD-FD8D2F6CF26A}"/>
          </ac:picMkLst>
        </pc:picChg>
        <pc:picChg chg="add mod">
          <ac:chgData name="Paulo Moraes" userId="032c35d565c147e5" providerId="LiveId" clId="{4EA1789C-F191-4882-A49A-E0C11D41F09D}" dt="2022-09-20T18:24:06.646" v="363" actId="1076"/>
          <ac:picMkLst>
            <pc:docMk/>
            <pc:sldMk cId="67928608" sldId="279"/>
            <ac:picMk id="7" creationId="{780B1F09-5F1E-4C9E-BB0C-9AFBC48386FB}"/>
          </ac:picMkLst>
        </pc:picChg>
      </pc:sldChg>
      <pc:sldChg chg="addSp modSp new mod">
        <pc:chgData name="Paulo Moraes" userId="032c35d565c147e5" providerId="LiveId" clId="{4EA1789C-F191-4882-A49A-E0C11D41F09D}" dt="2022-09-20T18:30:32.521" v="461" actId="14100"/>
        <pc:sldMkLst>
          <pc:docMk/>
          <pc:sldMk cId="4169624582" sldId="280"/>
        </pc:sldMkLst>
        <pc:graphicFrameChg chg="add mod">
          <ac:chgData name="Paulo Moraes" userId="032c35d565c147e5" providerId="LiveId" clId="{4EA1789C-F191-4882-A49A-E0C11D41F09D}" dt="2022-09-20T18:30:32.521" v="461" actId="14100"/>
          <ac:graphicFrameMkLst>
            <pc:docMk/>
            <pc:sldMk cId="4169624582" sldId="280"/>
            <ac:graphicFrameMk id="2" creationId="{95D73BD0-FA15-4F2E-8D0C-F4D84120DC1A}"/>
          </ac:graphicFrameMkLst>
        </pc:graphicFrameChg>
        <pc:graphicFrameChg chg="add mod modGraphic">
          <ac:chgData name="Paulo Moraes" userId="032c35d565c147e5" providerId="LiveId" clId="{4EA1789C-F191-4882-A49A-E0C11D41F09D}" dt="2022-09-20T18:27:15.267" v="382" actId="207"/>
          <ac:graphicFrameMkLst>
            <pc:docMk/>
            <pc:sldMk cId="4169624582" sldId="280"/>
            <ac:graphicFrameMk id="3" creationId="{CF7FCFAC-E5C5-EB46-9CCD-A89A3740D4C0}"/>
          </ac:graphicFrameMkLst>
        </pc:graphicFrameChg>
      </pc:sldChg>
      <pc:sldChg chg="addSp modSp new mod">
        <pc:chgData name="Paulo Moraes" userId="032c35d565c147e5" providerId="LiveId" clId="{4EA1789C-F191-4882-A49A-E0C11D41F09D}" dt="2022-09-20T18:31:57.478" v="470" actId="1076"/>
        <pc:sldMkLst>
          <pc:docMk/>
          <pc:sldMk cId="1834129303" sldId="281"/>
        </pc:sldMkLst>
        <pc:spChg chg="add mod">
          <ac:chgData name="Paulo Moraes" userId="032c35d565c147e5" providerId="LiveId" clId="{4EA1789C-F191-4882-A49A-E0C11D41F09D}" dt="2022-09-20T18:31:54.024" v="469" actId="255"/>
          <ac:spMkLst>
            <pc:docMk/>
            <pc:sldMk cId="1834129303" sldId="281"/>
            <ac:spMk id="3" creationId="{9EA98F18-9ABC-7E9B-7832-718D03B08ABB}"/>
          </ac:spMkLst>
        </pc:spChg>
        <pc:picChg chg="add mod">
          <ac:chgData name="Paulo Moraes" userId="032c35d565c147e5" providerId="LiveId" clId="{4EA1789C-F191-4882-A49A-E0C11D41F09D}" dt="2022-09-20T18:31:57.478" v="470" actId="1076"/>
          <ac:picMkLst>
            <pc:docMk/>
            <pc:sldMk cId="1834129303" sldId="281"/>
            <ac:picMk id="2" creationId="{A3375BEC-BAFB-D5E1-A8BF-AE68D955FB9D}"/>
          </ac:picMkLst>
        </pc:picChg>
      </pc:sldChg>
      <pc:sldChg chg="addSp modSp new mod">
        <pc:chgData name="Paulo Moraes" userId="032c35d565c147e5" providerId="LiveId" clId="{4EA1789C-F191-4882-A49A-E0C11D41F09D}" dt="2022-09-20T18:35:27.410" v="515" actId="1036"/>
        <pc:sldMkLst>
          <pc:docMk/>
          <pc:sldMk cId="2254736209" sldId="282"/>
        </pc:sldMkLst>
        <pc:spChg chg="add mod">
          <ac:chgData name="Paulo Moraes" userId="032c35d565c147e5" providerId="LiveId" clId="{4EA1789C-F191-4882-A49A-E0C11D41F09D}" dt="2022-09-20T18:34:25.885" v="481" actId="1076"/>
          <ac:spMkLst>
            <pc:docMk/>
            <pc:sldMk cId="2254736209" sldId="282"/>
            <ac:spMk id="3" creationId="{EDE44B6C-43F4-3C54-420A-02C6C7A6379B}"/>
          </ac:spMkLst>
        </pc:spChg>
        <pc:spChg chg="add mod">
          <ac:chgData name="Paulo Moraes" userId="032c35d565c147e5" providerId="LiveId" clId="{4EA1789C-F191-4882-A49A-E0C11D41F09D}" dt="2022-09-20T18:34:21.542" v="480" actId="1076"/>
          <ac:spMkLst>
            <pc:docMk/>
            <pc:sldMk cId="2254736209" sldId="282"/>
            <ac:spMk id="4" creationId="{19228335-2448-FB8C-E668-7DE899D150B3}"/>
          </ac:spMkLst>
        </pc:spChg>
        <pc:spChg chg="add mod">
          <ac:chgData name="Paulo Moraes" userId="032c35d565c147e5" providerId="LiveId" clId="{4EA1789C-F191-4882-A49A-E0C11D41F09D}" dt="2022-09-20T18:34:55.042" v="485" actId="1076"/>
          <ac:spMkLst>
            <pc:docMk/>
            <pc:sldMk cId="2254736209" sldId="282"/>
            <ac:spMk id="5" creationId="{885B1A30-FA2E-557F-FD30-11ABCF84BC2E}"/>
          </ac:spMkLst>
        </pc:spChg>
        <pc:spChg chg="add mod">
          <ac:chgData name="Paulo Moraes" userId="032c35d565c147e5" providerId="LiveId" clId="{4EA1789C-F191-4882-A49A-E0C11D41F09D}" dt="2022-09-20T18:35:24.617" v="498" actId="1036"/>
          <ac:spMkLst>
            <pc:docMk/>
            <pc:sldMk cId="2254736209" sldId="282"/>
            <ac:spMk id="7" creationId="{2AEDDE8D-4335-6C41-A8A8-035C5D49E981}"/>
          </ac:spMkLst>
        </pc:spChg>
        <pc:picChg chg="add mod">
          <ac:chgData name="Paulo Moraes" userId="032c35d565c147e5" providerId="LiveId" clId="{4EA1789C-F191-4882-A49A-E0C11D41F09D}" dt="2022-09-20T18:33:51.389" v="477" actId="1076"/>
          <ac:picMkLst>
            <pc:docMk/>
            <pc:sldMk cId="2254736209" sldId="282"/>
            <ac:picMk id="2" creationId="{7AE88186-32A0-7303-9E6A-7A2C0F10CA28}"/>
          </ac:picMkLst>
        </pc:picChg>
        <pc:picChg chg="add mod">
          <ac:chgData name="Paulo Moraes" userId="032c35d565c147e5" providerId="LiveId" clId="{4EA1789C-F191-4882-A49A-E0C11D41F09D}" dt="2022-09-20T18:35:27.410" v="515" actId="1036"/>
          <ac:picMkLst>
            <pc:docMk/>
            <pc:sldMk cId="2254736209" sldId="282"/>
            <ac:picMk id="6" creationId="{F0D8CFDE-EE8A-6DF6-C052-41A78DF5E53F}"/>
          </ac:picMkLst>
        </pc:picChg>
      </pc:sldChg>
      <pc:sldChg chg="addSp modSp new mod ord">
        <pc:chgData name="Paulo Moraes" userId="032c35d565c147e5" providerId="LiveId" clId="{4EA1789C-F191-4882-A49A-E0C11D41F09D}" dt="2022-09-20T18:55:53.387" v="623"/>
        <pc:sldMkLst>
          <pc:docMk/>
          <pc:sldMk cId="2546146694" sldId="283"/>
        </pc:sldMkLst>
        <pc:spChg chg="add mod">
          <ac:chgData name="Paulo Moraes" userId="032c35d565c147e5" providerId="LiveId" clId="{4EA1789C-F191-4882-A49A-E0C11D41F09D}" dt="2022-09-20T18:33:13.937" v="474" actId="255"/>
          <ac:spMkLst>
            <pc:docMk/>
            <pc:sldMk cId="2546146694" sldId="283"/>
            <ac:spMk id="3" creationId="{33904ABA-4E34-2BD1-3065-9D06159B754C}"/>
          </ac:spMkLst>
        </pc:spChg>
      </pc:sldChg>
      <pc:sldChg chg="addSp delSp modSp new mod">
        <pc:chgData name="Paulo Moraes" userId="032c35d565c147e5" providerId="LiveId" clId="{4EA1789C-F191-4882-A49A-E0C11D41F09D}" dt="2022-09-20T18:40:10.260" v="595" actId="11529"/>
        <pc:sldMkLst>
          <pc:docMk/>
          <pc:sldMk cId="289329242" sldId="284"/>
        </pc:sldMkLst>
        <pc:spChg chg="add mod">
          <ac:chgData name="Paulo Moraes" userId="032c35d565c147e5" providerId="LiveId" clId="{4EA1789C-F191-4882-A49A-E0C11D41F09D}" dt="2022-09-20T18:36:14.747" v="518" actId="1076"/>
          <ac:spMkLst>
            <pc:docMk/>
            <pc:sldMk cId="289329242" sldId="284"/>
            <ac:spMk id="3" creationId="{8C4E68BB-A880-A520-EE9E-D2D2F7D59E89}"/>
          </ac:spMkLst>
        </pc:spChg>
        <pc:spChg chg="add mod">
          <ac:chgData name="Paulo Moraes" userId="032c35d565c147e5" providerId="LiveId" clId="{4EA1789C-F191-4882-A49A-E0C11D41F09D}" dt="2022-09-20T18:37:04.652" v="520" actId="1076"/>
          <ac:spMkLst>
            <pc:docMk/>
            <pc:sldMk cId="289329242" sldId="284"/>
            <ac:spMk id="5" creationId="{FB4F404E-E240-DE20-8DE0-47D386091875}"/>
          </ac:spMkLst>
        </pc:spChg>
        <pc:spChg chg="add mod">
          <ac:chgData name="Paulo Moraes" userId="032c35d565c147e5" providerId="LiveId" clId="{4EA1789C-F191-4882-A49A-E0C11D41F09D}" dt="2022-09-20T18:37:36.495" v="539" actId="122"/>
          <ac:spMkLst>
            <pc:docMk/>
            <pc:sldMk cId="289329242" sldId="284"/>
            <ac:spMk id="6" creationId="{CC7AE600-FDE3-D616-C20A-7473F1CBE708}"/>
          </ac:spMkLst>
        </pc:spChg>
        <pc:spChg chg="add mod">
          <ac:chgData name="Paulo Moraes" userId="032c35d565c147e5" providerId="LiveId" clId="{4EA1789C-F191-4882-A49A-E0C11D41F09D}" dt="2022-09-20T18:39:12.651" v="590" actId="20577"/>
          <ac:spMkLst>
            <pc:docMk/>
            <pc:sldMk cId="289329242" sldId="284"/>
            <ac:spMk id="7" creationId="{37F0096B-B413-C82D-E520-C0A9A202589A}"/>
          </ac:spMkLst>
        </pc:spChg>
        <pc:spChg chg="add mod">
          <ac:chgData name="Paulo Moraes" userId="032c35d565c147e5" providerId="LiveId" clId="{4EA1789C-F191-4882-A49A-E0C11D41F09D}" dt="2022-09-20T18:38:53.949" v="571" actId="692"/>
          <ac:spMkLst>
            <pc:docMk/>
            <pc:sldMk cId="289329242" sldId="284"/>
            <ac:spMk id="8" creationId="{9F8A5394-EB3A-9C3D-BB14-5EF7A2956D96}"/>
          </ac:spMkLst>
        </pc:spChg>
        <pc:spChg chg="add del mod">
          <ac:chgData name="Paulo Moraes" userId="032c35d565c147e5" providerId="LiveId" clId="{4EA1789C-F191-4882-A49A-E0C11D41F09D}" dt="2022-09-20T18:38:18.767" v="561"/>
          <ac:spMkLst>
            <pc:docMk/>
            <pc:sldMk cId="289329242" sldId="284"/>
            <ac:spMk id="9" creationId="{71C6DB4E-0248-ABC3-12EA-B760719EC925}"/>
          </ac:spMkLst>
        </pc:spChg>
        <pc:spChg chg="add mod">
          <ac:chgData name="Paulo Moraes" userId="032c35d565c147e5" providerId="LiveId" clId="{4EA1789C-F191-4882-A49A-E0C11D41F09D}" dt="2022-09-20T18:38:47.237" v="569" actId="692"/>
          <ac:spMkLst>
            <pc:docMk/>
            <pc:sldMk cId="289329242" sldId="284"/>
            <ac:spMk id="10" creationId="{94E5B9DE-C316-5256-A54E-E717C313D25C}"/>
          </ac:spMkLst>
        </pc:spChg>
        <pc:spChg chg="add mod">
          <ac:chgData name="Paulo Moraes" userId="032c35d565c147e5" providerId="LiveId" clId="{4EA1789C-F191-4882-A49A-E0C11D41F09D}" dt="2022-09-20T18:39:34.822" v="592" actId="1076"/>
          <ac:spMkLst>
            <pc:docMk/>
            <pc:sldMk cId="289329242" sldId="284"/>
            <ac:spMk id="12" creationId="{78D7F326-E822-4B19-34DA-B9DAC8E1EE35}"/>
          </ac:spMkLst>
        </pc:spChg>
        <pc:spChg chg="add mod">
          <ac:chgData name="Paulo Moraes" userId="032c35d565c147e5" providerId="LiveId" clId="{4EA1789C-F191-4882-A49A-E0C11D41F09D}" dt="2022-09-20T18:39:58.434" v="594" actId="1076"/>
          <ac:spMkLst>
            <pc:docMk/>
            <pc:sldMk cId="289329242" sldId="284"/>
            <ac:spMk id="14" creationId="{7C242DC9-2E29-611D-616D-09A60129DB79}"/>
          </ac:spMkLst>
        </pc:spChg>
        <pc:cxnChg chg="add">
          <ac:chgData name="Paulo Moraes" userId="032c35d565c147e5" providerId="LiveId" clId="{4EA1789C-F191-4882-A49A-E0C11D41F09D}" dt="2022-09-20T18:40:10.260" v="595" actId="11529"/>
          <ac:cxnSpMkLst>
            <pc:docMk/>
            <pc:sldMk cId="289329242" sldId="284"/>
            <ac:cxnSpMk id="16" creationId="{87189C55-B370-8941-FB20-F19DCA22B34D}"/>
          </ac:cxnSpMkLst>
        </pc:cxnChg>
      </pc:sldChg>
      <pc:sldChg chg="addSp modSp new mod">
        <pc:chgData name="Paulo Moraes" userId="032c35d565c147e5" providerId="LiveId" clId="{4EA1789C-F191-4882-A49A-E0C11D41F09D}" dt="2022-09-20T18:41:39.010" v="605" actId="1076"/>
        <pc:sldMkLst>
          <pc:docMk/>
          <pc:sldMk cId="2332871550" sldId="285"/>
        </pc:sldMkLst>
        <pc:spChg chg="add mod">
          <ac:chgData name="Paulo Moraes" userId="032c35d565c147e5" providerId="LiveId" clId="{4EA1789C-F191-4882-A49A-E0C11D41F09D}" dt="2022-09-20T18:41:06.405" v="600" actId="1076"/>
          <ac:spMkLst>
            <pc:docMk/>
            <pc:sldMk cId="2332871550" sldId="285"/>
            <ac:spMk id="3" creationId="{A23A95C5-18F1-D01D-7972-45130C5F409D}"/>
          </ac:spMkLst>
        </pc:spChg>
        <pc:spChg chg="add mod">
          <ac:chgData name="Paulo Moraes" userId="032c35d565c147e5" providerId="LiveId" clId="{4EA1789C-F191-4882-A49A-E0C11D41F09D}" dt="2022-09-20T18:41:30.382" v="604" actId="1076"/>
          <ac:spMkLst>
            <pc:docMk/>
            <pc:sldMk cId="2332871550" sldId="285"/>
            <ac:spMk id="5" creationId="{C88016B1-B327-ADB3-3200-EF31184FAC48}"/>
          </ac:spMkLst>
        </pc:spChg>
        <pc:picChg chg="add mod">
          <ac:chgData name="Paulo Moraes" userId="032c35d565c147e5" providerId="LiveId" clId="{4EA1789C-F191-4882-A49A-E0C11D41F09D}" dt="2022-09-20T18:41:01.433" v="599" actId="1076"/>
          <ac:picMkLst>
            <pc:docMk/>
            <pc:sldMk cId="2332871550" sldId="285"/>
            <ac:picMk id="2" creationId="{A7F92578-B4E0-FD23-D908-6447C8F43B3B}"/>
          </ac:picMkLst>
        </pc:picChg>
        <pc:picChg chg="add mod">
          <ac:chgData name="Paulo Moraes" userId="032c35d565c147e5" providerId="LiveId" clId="{4EA1789C-F191-4882-A49A-E0C11D41F09D}" dt="2022-09-20T18:41:39.010" v="605" actId="1076"/>
          <ac:picMkLst>
            <pc:docMk/>
            <pc:sldMk cId="2332871550" sldId="285"/>
            <ac:picMk id="4" creationId="{E2E9D64D-5B5E-3EBA-DD88-1EF6CFC91F5C}"/>
          </ac:picMkLst>
        </pc:picChg>
      </pc:sldChg>
      <pc:sldChg chg="addSp modSp new mod">
        <pc:chgData name="Paulo Moraes" userId="032c35d565c147e5" providerId="LiveId" clId="{4EA1789C-F191-4882-A49A-E0C11D41F09D}" dt="2022-09-20T18:53:25.150" v="621" actId="1076"/>
        <pc:sldMkLst>
          <pc:docMk/>
          <pc:sldMk cId="2212100513" sldId="286"/>
        </pc:sldMkLst>
        <pc:picChg chg="add mod">
          <ac:chgData name="Paulo Moraes" userId="032c35d565c147e5" providerId="LiveId" clId="{4EA1789C-F191-4882-A49A-E0C11D41F09D}" dt="2022-09-20T18:52:38.527" v="614" actId="14100"/>
          <ac:picMkLst>
            <pc:docMk/>
            <pc:sldMk cId="2212100513" sldId="286"/>
            <ac:picMk id="2" creationId="{3D2DDE2A-0EC6-B218-79A2-431FDEF5CE1D}"/>
          </ac:picMkLst>
        </pc:picChg>
        <pc:picChg chg="add mod">
          <ac:chgData name="Paulo Moraes" userId="032c35d565c147e5" providerId="LiveId" clId="{4EA1789C-F191-4882-A49A-E0C11D41F09D}" dt="2022-09-20T18:53:25.150" v="621" actId="1076"/>
          <ac:picMkLst>
            <pc:docMk/>
            <pc:sldMk cId="2212100513" sldId="286"/>
            <ac:picMk id="4" creationId="{F7D98B90-06C3-EAD9-ECC5-B81C7CC9BD16}"/>
          </ac:picMkLst>
        </pc:picChg>
      </pc:sldChg>
      <pc:sldChg chg="addSp modSp new mod">
        <pc:chgData name="Paulo Moraes" userId="032c35d565c147e5" providerId="LiveId" clId="{4EA1789C-F191-4882-A49A-E0C11D41F09D}" dt="2022-09-20T18:51:52.222" v="611" actId="1076"/>
        <pc:sldMkLst>
          <pc:docMk/>
          <pc:sldMk cId="3613510419" sldId="287"/>
        </pc:sldMkLst>
        <pc:picChg chg="add mod">
          <ac:chgData name="Paulo Moraes" userId="032c35d565c147e5" providerId="LiveId" clId="{4EA1789C-F191-4882-A49A-E0C11D41F09D}" dt="2022-09-20T18:51:52.222" v="611" actId="1076"/>
          <ac:picMkLst>
            <pc:docMk/>
            <pc:sldMk cId="3613510419" sldId="287"/>
            <ac:picMk id="2" creationId="{843C48C0-2CFA-6012-F464-6A77ED950FEA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032c35d565c147e5/trabalho/Editora%20Dain/&#242;bitos%20e%20Votos/gr&#225;fico%20barras%20an&#245;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032c35d565c147e5/trabalho/Editora%20Dain/&#242;bitos%20e%20Votos/gr&#225;fico%20barras%20an&#245;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032c35d565c147e5/trabalho/Editora%20Dain/&#242;bitos%20e%20Votos/gr&#225;fico%20barras%20an&#245;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032c35d565c147e5/trabalho/Editora%20Dain/&#242;bitos%20e%20Votos/gr&#225;fico%20barras%20an&#245;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032c35d565c147e5/trabalho/Editora%20Dain/&#242;bitos%20e%20Votos/gr&#225;fico%20barras%20an&#245;es%20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918433611589314E-2"/>
          <c:y val="1.6393134412891718E-2"/>
          <c:w val="0.85264154307912543"/>
          <c:h val="0.8024227198432012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777083420128202E-3"/>
                  <c:y val="4.98087604741094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95-4865-AA69-C7B8D47CEF12}"/>
                </c:ext>
              </c:extLst>
            </c:dLbl>
            <c:dLbl>
              <c:idx val="1"/>
              <c:layout>
                <c:manualLayout>
                  <c:x val="0"/>
                  <c:y val="4.87608501257891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95-4865-AA69-C7B8D47CEF12}"/>
                </c:ext>
              </c:extLst>
            </c:dLbl>
            <c:dLbl>
              <c:idx val="2"/>
              <c:layout>
                <c:manualLayout>
                  <c:x val="0"/>
                  <c:y val="5.19492331030625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95-4865-AA69-C7B8D47CEF12}"/>
                </c:ext>
              </c:extLst>
            </c:dLbl>
            <c:dLbl>
              <c:idx val="3"/>
              <c:layout>
                <c:manualLayout>
                  <c:x val="0"/>
                  <c:y val="4.78725116829429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95-4865-AA69-C7B8D47CEF12}"/>
                </c:ext>
              </c:extLst>
            </c:dLbl>
            <c:dLbl>
              <c:idx val="4"/>
              <c:layout>
                <c:manualLayout>
                  <c:x val="0"/>
                  <c:y val="4.68241313142825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95-4865-AA69-C7B8D47CEF12}"/>
                </c:ext>
              </c:extLst>
            </c:dLbl>
            <c:dLbl>
              <c:idx val="5"/>
              <c:layout>
                <c:manualLayout>
                  <c:x val="-1.2933419081163168E-16"/>
                  <c:y val="4.5732274064160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95-4865-AA69-C7B8D47CEF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'[gráfico barras anões.xlsx]Planilha1'!$N$16:$N$22</c:f>
              <c:numCache>
                <c:formatCode>0.00</c:formatCode>
                <c:ptCount val="7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95-4865-AA69-C7B8D47CEF1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17728256"/>
        <c:axId val="2017731584"/>
      </c:barChart>
      <c:catAx>
        <c:axId val="20177282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17731584"/>
        <c:crossesAt val="0"/>
        <c:auto val="1"/>
        <c:lblAlgn val="ctr"/>
        <c:lblOffset val="100"/>
        <c:noMultiLvlLbl val="0"/>
      </c:catAx>
      <c:valAx>
        <c:axId val="201773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out"/>
        <c:minorTickMark val="out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17728256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930228358957338E-2"/>
          <c:y val="3.701418877236274E-2"/>
          <c:w val="0.83257472953471223"/>
          <c:h val="0.89451490525436328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AE-4370-B4F8-B59EE78C0A3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AE-4370-B4F8-B59EE78C0A3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AE-4370-B4F8-B59EE78C0A3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AE-4370-B4F8-B59EE78C0A3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AE-4370-B4F8-B59EE78C0A3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AE-4370-B4F8-B59EE78C0A3D}"/>
                </c:ext>
              </c:extLst>
            </c:dLbl>
            <c:dLbl>
              <c:idx val="6"/>
              <c:layout>
                <c:manualLayout>
                  <c:x val="-9.9724201141523972E-2"/>
                  <c:y val="7.24642609063130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AE-4370-B4F8-B59EE78C0A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Planilha1!$C$52:$C$58</c:f>
              <c:numCache>
                <c:formatCode>0.00</c:formatCode>
                <c:ptCount val="7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0DAE-4370-B4F8-B59EE78C0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1019232"/>
        <c:axId val="1621020064"/>
      </c:scatterChart>
      <c:valAx>
        <c:axId val="1621019232"/>
        <c:scaling>
          <c:orientation val="minMax"/>
          <c:max val="7.5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21020064"/>
        <c:crosses val="autoZero"/>
        <c:crossBetween val="midCat"/>
        <c:majorUnit val="1"/>
      </c:valAx>
      <c:valAx>
        <c:axId val="1621020064"/>
        <c:scaling>
          <c:orientation val="minMax"/>
          <c:max val="3.55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" sourceLinked="1"/>
        <c:majorTickMark val="in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21019232"/>
        <c:crosses val="autoZero"/>
        <c:crossBetween val="midCat"/>
        <c:majorUnit val="0.5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'[gráfico barras anões.xlsx]Planilha1'!$K$84:$K$94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'[gráfico barras anões.xlsx]Planilha1'!$L$84:$L$94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86-4F6D-90C0-6BC2D4A42F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72247728"/>
        <c:axId val="672251888"/>
      </c:barChart>
      <c:catAx>
        <c:axId val="6722477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pt-BR"/>
                  <a:t>Nota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672251888"/>
        <c:crosses val="autoZero"/>
        <c:auto val="1"/>
        <c:lblAlgn val="ctr"/>
        <c:lblOffset val="100"/>
        <c:noMultiLvlLbl val="0"/>
      </c:catAx>
      <c:valAx>
        <c:axId val="6722518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pt-BR"/>
                  <a:t>Quantidade de alunos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pt-B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67224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'[gráfico barras anões.xlsx]Planilha1'!$K$104:$K$114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'[gráfico barras anões.xlsx]Planilha1'!$L$104:$L$114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5</c:v>
                </c:pt>
                <c:pt idx="7">
                  <c:v>4</c:v>
                </c:pt>
                <c:pt idx="8">
                  <c:v>3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5C-498D-8855-39307C93B6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677855200"/>
        <c:axId val="1677849376"/>
      </c:barChart>
      <c:catAx>
        <c:axId val="1677855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pt-BR"/>
                  <a:t>Notas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677849376"/>
        <c:crosses val="autoZero"/>
        <c:auto val="1"/>
        <c:lblAlgn val="ctr"/>
        <c:lblOffset val="100"/>
        <c:noMultiLvlLbl val="0"/>
      </c:catAx>
      <c:valAx>
        <c:axId val="1677849376"/>
        <c:scaling>
          <c:orientation val="minMax"/>
          <c:max val="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pt-BR"/>
                  <a:t>Quantidade de Alunos</a:t>
                </a:r>
              </a:p>
            </c:rich>
          </c:tx>
          <c:layout>
            <c:manualLayout>
              <c:xMode val="edge"/>
              <c:yMode val="edge"/>
              <c:x val="3.5273368606701938E-2"/>
              <c:y val="0.197272991006672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pt-B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67785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494724528186436E-2"/>
          <c:y val="8.0557270874848083E-2"/>
          <c:w val="0.95501055818790126"/>
          <c:h val="0.8037709403020402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A24-4110-A76A-B0C284174B8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A24-4110-A76A-B0C284174B8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A24-4110-A76A-B0C284174B8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A24-4110-A76A-B0C284174B8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A24-4110-A76A-B0C284174B8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A24-4110-A76A-B0C284174B8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A24-4110-A76A-B0C284174B8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FA24-4110-A76A-B0C284174B81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A24-4110-A76A-B0C284174B8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FA24-4110-A76A-B0C284174B81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A24-4110-A76A-B0C284174B8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FA24-4110-A76A-B0C284174B81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FA24-4110-A76A-B0C284174B81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FA24-4110-A76A-B0C284174B81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FA24-4110-A76A-B0C284174B81}"/>
              </c:ext>
            </c:extLst>
          </c:dPt>
          <c:trendline>
            <c:spPr>
              <a:ln w="19050" cap="rnd">
                <a:solidFill>
                  <a:schemeClr val="tx1"/>
                </a:solidFill>
                <a:prstDash val="sysDash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'[gráfico barras anões 1.xlsx]Planilha1'!$D$230:$D$266</c:f>
              <c:numCache>
                <c:formatCode>General</c:formatCode>
                <c:ptCount val="37"/>
                <c:pt idx="0">
                  <c:v>155</c:v>
                </c:pt>
                <c:pt idx="1">
                  <c:v>156</c:v>
                </c:pt>
                <c:pt idx="2">
                  <c:v>157</c:v>
                </c:pt>
                <c:pt idx="3">
                  <c:v>158</c:v>
                </c:pt>
                <c:pt idx="4">
                  <c:v>159</c:v>
                </c:pt>
                <c:pt idx="5">
                  <c:v>160</c:v>
                </c:pt>
                <c:pt idx="6">
                  <c:v>161</c:v>
                </c:pt>
                <c:pt idx="7">
                  <c:v>162</c:v>
                </c:pt>
                <c:pt idx="8">
                  <c:v>163</c:v>
                </c:pt>
                <c:pt idx="9">
                  <c:v>164</c:v>
                </c:pt>
                <c:pt idx="10">
                  <c:v>165</c:v>
                </c:pt>
                <c:pt idx="11">
                  <c:v>166</c:v>
                </c:pt>
                <c:pt idx="12">
                  <c:v>167</c:v>
                </c:pt>
                <c:pt idx="13">
                  <c:v>168</c:v>
                </c:pt>
                <c:pt idx="14">
                  <c:v>169</c:v>
                </c:pt>
                <c:pt idx="15">
                  <c:v>170</c:v>
                </c:pt>
                <c:pt idx="16">
                  <c:v>171</c:v>
                </c:pt>
                <c:pt idx="17">
                  <c:v>172</c:v>
                </c:pt>
                <c:pt idx="18">
                  <c:v>173</c:v>
                </c:pt>
                <c:pt idx="19">
                  <c:v>174</c:v>
                </c:pt>
                <c:pt idx="20">
                  <c:v>175</c:v>
                </c:pt>
                <c:pt idx="21">
                  <c:v>176</c:v>
                </c:pt>
                <c:pt idx="22">
                  <c:v>178</c:v>
                </c:pt>
                <c:pt idx="23">
                  <c:v>179</c:v>
                </c:pt>
                <c:pt idx="24">
                  <c:v>180</c:v>
                </c:pt>
                <c:pt idx="25">
                  <c:v>181</c:v>
                </c:pt>
                <c:pt idx="26">
                  <c:v>182</c:v>
                </c:pt>
                <c:pt idx="27">
                  <c:v>183</c:v>
                </c:pt>
                <c:pt idx="28">
                  <c:v>184</c:v>
                </c:pt>
                <c:pt idx="29">
                  <c:v>185</c:v>
                </c:pt>
                <c:pt idx="30">
                  <c:v>186</c:v>
                </c:pt>
                <c:pt idx="31">
                  <c:v>187</c:v>
                </c:pt>
                <c:pt idx="32">
                  <c:v>188</c:v>
                </c:pt>
                <c:pt idx="33">
                  <c:v>189</c:v>
                </c:pt>
                <c:pt idx="34">
                  <c:v>190</c:v>
                </c:pt>
                <c:pt idx="35">
                  <c:v>191</c:v>
                </c:pt>
                <c:pt idx="36">
                  <c:v>192</c:v>
                </c:pt>
              </c:numCache>
            </c:numRef>
          </c:cat>
          <c:val>
            <c:numRef>
              <c:f>'[gráfico barras anões 1.xlsx]Planilha1'!$E$230:$E$266</c:f>
              <c:numCache>
                <c:formatCode>General</c:formatCode>
                <c:ptCount val="37"/>
                <c:pt idx="0">
                  <c:v>0.04</c:v>
                </c:pt>
                <c:pt idx="1">
                  <c:v>0.06</c:v>
                </c:pt>
                <c:pt idx="2">
                  <c:v>0.08</c:v>
                </c:pt>
                <c:pt idx="3">
                  <c:v>0.1</c:v>
                </c:pt>
                <c:pt idx="4">
                  <c:v>0.2</c:v>
                </c:pt>
                <c:pt idx="5">
                  <c:v>0.3</c:v>
                </c:pt>
                <c:pt idx="6">
                  <c:v>0.4</c:v>
                </c:pt>
                <c:pt idx="7">
                  <c:v>0.6</c:v>
                </c:pt>
                <c:pt idx="8">
                  <c:v>1</c:v>
                </c:pt>
                <c:pt idx="9">
                  <c:v>1.5</c:v>
                </c:pt>
                <c:pt idx="10">
                  <c:v>2</c:v>
                </c:pt>
                <c:pt idx="11">
                  <c:v>3</c:v>
                </c:pt>
                <c:pt idx="12">
                  <c:v>4</c:v>
                </c:pt>
                <c:pt idx="13">
                  <c:v>5</c:v>
                </c:pt>
                <c:pt idx="14">
                  <c:v>6</c:v>
                </c:pt>
                <c:pt idx="15">
                  <c:v>6.8</c:v>
                </c:pt>
                <c:pt idx="16">
                  <c:v>7.3</c:v>
                </c:pt>
                <c:pt idx="17">
                  <c:v>7.5</c:v>
                </c:pt>
                <c:pt idx="18">
                  <c:v>7.6</c:v>
                </c:pt>
                <c:pt idx="19">
                  <c:v>7.5</c:v>
                </c:pt>
                <c:pt idx="20">
                  <c:v>7.3</c:v>
                </c:pt>
                <c:pt idx="21">
                  <c:v>6.8</c:v>
                </c:pt>
                <c:pt idx="22">
                  <c:v>6</c:v>
                </c:pt>
                <c:pt idx="23">
                  <c:v>5</c:v>
                </c:pt>
                <c:pt idx="24">
                  <c:v>4</c:v>
                </c:pt>
                <c:pt idx="25">
                  <c:v>3</c:v>
                </c:pt>
                <c:pt idx="26">
                  <c:v>2</c:v>
                </c:pt>
                <c:pt idx="27">
                  <c:v>1.5</c:v>
                </c:pt>
                <c:pt idx="28">
                  <c:v>1</c:v>
                </c:pt>
                <c:pt idx="29">
                  <c:v>0.6</c:v>
                </c:pt>
                <c:pt idx="30">
                  <c:v>0.4</c:v>
                </c:pt>
                <c:pt idx="31">
                  <c:v>0.3</c:v>
                </c:pt>
                <c:pt idx="32">
                  <c:v>0.2</c:v>
                </c:pt>
                <c:pt idx="33">
                  <c:v>0.1</c:v>
                </c:pt>
                <c:pt idx="34">
                  <c:v>0.08</c:v>
                </c:pt>
                <c:pt idx="35">
                  <c:v>0.06</c:v>
                </c:pt>
                <c:pt idx="36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A24-4110-A76A-B0C284174B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95155999"/>
        <c:axId val="495157247"/>
      </c:barChart>
      <c:catAx>
        <c:axId val="49515599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Altura em centímetros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495157247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49515724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51559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2C9079-064D-4049-9CAA-4AC275D58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9BDF25-27FF-4DCF-BAB3-F61478079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EDE77B-C7D7-42AF-84EE-C86F760A2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AAD0-2F74-455F-95CF-CFA6ED1B7E85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E4A3AB-CD7C-4213-80DA-0A56851BD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C2D396-5B06-49A4-A478-8B4475800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904E-6885-40E0-9FA4-87961D1DAE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9695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5AB62-1AF6-4F2E-9DB0-579A03692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7141C10-F952-4588-A380-14C038F7E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A22636-B7A4-4450-B698-FB4E03B36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AAD0-2F74-455F-95CF-CFA6ED1B7E85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4231E8-11DC-47FF-8D0A-D00D23438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0DECA5-693F-4972-BDE1-BCFBF0C03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904E-6885-40E0-9FA4-87961D1DAE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266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951FB0F-1105-4C80-B839-F9F9334B4D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0E7C80A-00C6-4BC7-9B48-71D30A0CB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6C4204-974C-4032-9F03-97E7AECF5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AAD0-2F74-455F-95CF-CFA6ED1B7E85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64141E-A53A-4A30-9026-563ED51D5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8695AF-9319-4029-8C36-6CCDE4581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904E-6885-40E0-9FA4-87961D1DAE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11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964234-BE53-47D6-A3C8-DB40CBC3C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CD9C78-C643-4E08-B5E3-A5E6C3148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BCEE53-64F0-4FE8-945C-1C4D6AF45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AAD0-2F74-455F-95CF-CFA6ED1B7E85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F4E3D8-E57C-4D7D-A7DE-EE8B4909A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0E0B21-65E3-44F3-85E1-1857F050C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904E-6885-40E0-9FA4-87961D1DAE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53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18AE3C-46C1-4489-9A87-95FDAEB5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0ACFB02-7B3A-46D9-BF3A-A359BF8AD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0B602D-250D-4537-8EA2-F9644AA9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AAD0-2F74-455F-95CF-CFA6ED1B7E85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09B8C9-DFB3-44FD-899E-61F65D923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424458-CB31-40E9-A58B-4DB265832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904E-6885-40E0-9FA4-87961D1DAE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12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D2DF9-F94B-44C1-9D8A-61225A32A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E0AE0C-C893-4C05-93E8-30A61CC99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419C62E-B71D-4C79-A635-819F0BA0A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3C09D7-429B-464E-98C2-107658849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AAD0-2F74-455F-95CF-CFA6ED1B7E85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2105C7E-34BE-4745-A535-D0EF736A1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5854E62-E786-4EDE-B611-15F0EF1F2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904E-6885-40E0-9FA4-87961D1DAE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571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C31FD-E275-4981-9197-511124869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68121A-EEDE-4C4D-8530-A2B9C3FD3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2F80EA1-54CC-4A38-B44D-AFB6299D6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ADB33CB-AF76-4528-ADD3-7292A9666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793C7C9-E130-4CB9-B636-5DF324A725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BAD0498-926C-499F-BEAE-E7AEDB4F1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AAD0-2F74-455F-95CF-CFA6ED1B7E85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57BA3A9-96F8-471B-9B68-43C976377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B76A13E-26C5-4B30-9B08-23CCC1DD0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904E-6885-40E0-9FA4-87961D1DAE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18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5BA94E-BFF1-476D-B2F6-1BB362365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E326C2B-5875-4638-A630-8A2028E89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AAD0-2F74-455F-95CF-CFA6ED1B7E85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9186DB3-B0AB-4D5F-B9F4-B14D68D21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A6E5632-B947-483C-8704-8DEAD0DE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904E-6885-40E0-9FA4-87961D1DAE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186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5A97AFF-597A-4743-B285-0FAF4C384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AAD0-2F74-455F-95CF-CFA6ED1B7E85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0235495-3660-4AE1-B9B5-33ABF087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9CBD6F-FBEF-4B21-8022-C2129DC4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904E-6885-40E0-9FA4-87961D1DAE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32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1F9645-FB72-4769-95FD-A46AC46C0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26B2A7-9018-4C1C-A031-025E71451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24ED777-A26B-4302-8CB1-48350B72E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7CB6E06-A23F-45F3-8019-51CAC15E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AAD0-2F74-455F-95CF-CFA6ED1B7E85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41D95DE-9331-4A06-B791-0F8E24BB2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5B304B1-D2B7-4BC2-9118-51BD51486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904E-6885-40E0-9FA4-87961D1DAE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56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4751AB-46E6-4ADE-AB07-E7D9C5FFD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DAE998D-6E77-4F34-B8A5-33387B9BD6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54E9683-D1CA-4B7A-A92B-1B6D124EE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F53B6F-59DE-4D77-A429-C634B13A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AAD0-2F74-455F-95CF-CFA6ED1B7E85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013B1A0-F828-4DBE-8AD7-98D62020B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5C8C40-DB02-4DFC-8B76-62CAE62AD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904E-6885-40E0-9FA4-87961D1DAE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07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1EDA097-4091-47A3-8E13-D7D3B2B69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7151265-703D-416D-B19F-6D94F6521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C01546-0A4B-4632-B2A8-B965F3D362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DAAD0-2F74-455F-95CF-CFA6ED1B7E85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B2730F-AF46-4DC6-B01A-64339B9E0C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DDB3CB-5274-466C-A289-D07372C78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7904E-6885-40E0-9FA4-87961D1DAE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694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g"/><Relationship Id="rId7" Type="http://schemas.microsoft.com/office/2007/relationships/hdphoto" Target="../media/hdphoto2.wd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94E1CD-6FFA-42A9-8DEC-D998762ABC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Óbitos &amp; Votos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279527-1982-4D82-815A-77DCE7BA9C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Um estudo didático com os dados da COVID-19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2426CB2-338D-4CA7-A3D9-E14195B6F9E0}"/>
              </a:ext>
            </a:extLst>
          </p:cNvPr>
          <p:cNvSpPr txBox="1"/>
          <p:nvPr/>
        </p:nvSpPr>
        <p:spPr>
          <a:xfrm>
            <a:off x="7027492" y="5550971"/>
            <a:ext cx="3640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Paulo Wenderson Teixeira Moraes</a:t>
            </a:r>
          </a:p>
          <a:p>
            <a:pPr algn="r"/>
            <a:r>
              <a:rPr lang="pt-BR" dirty="0"/>
              <a:t>Prof. Titular UNEB</a:t>
            </a:r>
          </a:p>
        </p:txBody>
      </p:sp>
    </p:spTree>
    <p:extLst>
      <p:ext uri="{BB962C8B-B14F-4D97-AF65-F5344CB8AC3E}">
        <p14:creationId xmlns:p14="http://schemas.microsoft.com/office/powerpoint/2010/main" val="169539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FF5BA8B-9654-532A-723C-F3D59C956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191598"/>
              </p:ext>
            </p:extLst>
          </p:nvPr>
        </p:nvGraphicFramePr>
        <p:xfrm>
          <a:off x="3463636" y="175491"/>
          <a:ext cx="5015345" cy="66825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0391">
                  <a:extLst>
                    <a:ext uri="{9D8B030D-6E8A-4147-A177-3AD203B41FA5}">
                      <a16:colId xmlns:a16="http://schemas.microsoft.com/office/drawing/2014/main" val="3123010330"/>
                    </a:ext>
                  </a:extLst>
                </a:gridCol>
                <a:gridCol w="116351">
                  <a:extLst>
                    <a:ext uri="{9D8B030D-6E8A-4147-A177-3AD203B41FA5}">
                      <a16:colId xmlns:a16="http://schemas.microsoft.com/office/drawing/2014/main" val="1013513455"/>
                    </a:ext>
                  </a:extLst>
                </a:gridCol>
                <a:gridCol w="1026796">
                  <a:extLst>
                    <a:ext uri="{9D8B030D-6E8A-4147-A177-3AD203B41FA5}">
                      <a16:colId xmlns:a16="http://schemas.microsoft.com/office/drawing/2014/main" val="1175712339"/>
                    </a:ext>
                  </a:extLst>
                </a:gridCol>
                <a:gridCol w="1072210">
                  <a:extLst>
                    <a:ext uri="{9D8B030D-6E8A-4147-A177-3AD203B41FA5}">
                      <a16:colId xmlns:a16="http://schemas.microsoft.com/office/drawing/2014/main" val="1900594279"/>
                    </a:ext>
                  </a:extLst>
                </a:gridCol>
                <a:gridCol w="1819597">
                  <a:extLst>
                    <a:ext uri="{9D8B030D-6E8A-4147-A177-3AD203B41FA5}">
                      <a16:colId xmlns:a16="http://schemas.microsoft.com/office/drawing/2014/main" val="1422898518"/>
                    </a:ext>
                  </a:extLst>
                </a:gridCol>
              </a:tblGrid>
              <a:tr h="21135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Estado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Óbitos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Desvio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Desvio²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1016774908"/>
                  </a:ext>
                </a:extLst>
              </a:tr>
              <a:tr h="21135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SP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87.326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73.669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5.427.066.991,51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220567313"/>
                  </a:ext>
                </a:extLst>
              </a:tr>
              <a:tr h="21135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RJ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40.716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27.059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732.169.437,43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2329518725"/>
                  </a:ext>
                </a:extLst>
              </a:tr>
              <a:tr h="21135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MG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29.538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15.881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252.194.397,43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3872598970"/>
                  </a:ext>
                </a:extLst>
              </a:tr>
              <a:tr h="21135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RS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22.977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9.320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86.855.496,43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549182015"/>
                  </a:ext>
                </a:extLst>
              </a:tr>
              <a:tr h="21135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PR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20.182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6.525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42.570.791,80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318863113"/>
                  </a:ext>
                </a:extLst>
              </a:tr>
              <a:tr h="21135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BA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17.134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3.477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12.086.953,58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2313139"/>
                  </a:ext>
                </a:extLst>
              </a:tr>
              <a:tr h="21135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CE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16.075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2.418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5.844.933,03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2788191391"/>
                  </a:ext>
                </a:extLst>
              </a:tr>
              <a:tr h="21135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Média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13.657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290.068.970,53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1637764871"/>
                  </a:ext>
                </a:extLst>
              </a:tr>
              <a:tr h="21135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GO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13.481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-176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31.106,51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2226076549"/>
                  </a:ext>
                </a:extLst>
              </a:tr>
              <a:tr h="21135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PE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13.102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-555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308.436,25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745287963"/>
                  </a:ext>
                </a:extLst>
              </a:tr>
              <a:tr h="21135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SC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12.480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-1.177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1.386.200,99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926856937"/>
                  </a:ext>
                </a:extLst>
              </a:tr>
              <a:tr h="21135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AM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12.352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-1.305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1.703.991,80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2363942246"/>
                  </a:ext>
                </a:extLst>
              </a:tr>
              <a:tr h="21135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PA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11.635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-2.022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4.089.981,91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2818984308"/>
                  </a:ext>
                </a:extLst>
              </a:tr>
              <a:tr h="21135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MT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8.842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-4.815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23.187.791,80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3809843443"/>
                  </a:ext>
                </a:extLst>
              </a:tr>
              <a:tr h="21135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ES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8.581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-5.076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25.769.536,14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3309438219"/>
                  </a:ext>
                </a:extLst>
              </a:tr>
              <a:tr h="21135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DF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7.125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-6.532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42.671.862,66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1180178257"/>
                  </a:ext>
                </a:extLst>
              </a:tr>
              <a:tr h="21135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MA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6.783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-6.874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47.256.967,99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870232041"/>
                  </a:ext>
                </a:extLst>
              </a:tr>
              <a:tr h="21135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PB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6.388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-7.269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52.843.745,58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4162501668"/>
                  </a:ext>
                </a:extLst>
              </a:tr>
              <a:tr h="21135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MS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5.099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-8.558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73.245.703,40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405549960"/>
                  </a:ext>
                </a:extLst>
              </a:tr>
              <a:tr h="21135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RN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5.045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-8.612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74.172.923,40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514856379"/>
                  </a:ext>
                </a:extLst>
              </a:tr>
              <a:tr h="21135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RO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4.737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-8.920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79.573.007,54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2577058057"/>
                  </a:ext>
                </a:extLst>
              </a:tr>
              <a:tr h="21135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PI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4.693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-8.964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80.359.936,14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1164864189"/>
                  </a:ext>
                </a:extLst>
              </a:tr>
              <a:tr h="21135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AL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3.921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-9.736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94.796.907,99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117688128"/>
                  </a:ext>
                </a:extLst>
              </a:tr>
              <a:tr h="21135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SE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3.903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-9.754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95.147.741,32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306252956"/>
                  </a:ext>
                </a:extLst>
              </a:tr>
              <a:tr h="21135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TO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2.348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-11.309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127.901.858,17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256731059"/>
                  </a:ext>
                </a:extLst>
              </a:tr>
              <a:tr h="21135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AP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1.456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-12.201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148.873.438,91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2201780705"/>
                  </a:ext>
                </a:extLst>
              </a:tr>
              <a:tr h="21135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RR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1.435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-12.222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149.386.337,47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1578410245"/>
                  </a:ext>
                </a:extLst>
              </a:tr>
              <a:tr h="21135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AC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1.395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-12.262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150.365.727,10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1295889434"/>
                  </a:ext>
                </a:extLst>
              </a:tr>
              <a:tr h="2113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Total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368.749,00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0,00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7.831.862.204,30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2209199824"/>
                  </a:ext>
                </a:extLst>
              </a:tr>
              <a:tr h="34173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Desvio Padrão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17.031,41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3495014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891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2C2B71EC-834F-5340-999F-EEC85E250C92}"/>
                  </a:ext>
                </a:extLst>
              </p:cNvPr>
              <p:cNvSpPr txBox="1"/>
              <p:nvPr/>
            </p:nvSpPr>
            <p:spPr>
              <a:xfrm>
                <a:off x="828943" y="1521151"/>
                <a:ext cx="10836066" cy="1188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5000"/>
                  </a:lnSpc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28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𝑑𝑒𝑠𝑣𝑖𝑜</m:t>
                    </m:r>
                    <m:r>
                      <a:rPr lang="pt-BR" sz="28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28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𝑝𝑎𝑑𝑟</m:t>
                    </m:r>
                    <m:r>
                      <a:rPr lang="pt-BR" sz="28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ã</m:t>
                    </m:r>
                    <m:r>
                      <a:rPr lang="pt-BR" sz="28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𝑜</m:t>
                    </m:r>
                    <m:r>
                      <a:rPr lang="pt-BR" sz="28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2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7.831.862.204,30</m:t>
                            </m:r>
                          </m:num>
                          <m:den>
                            <m:r>
                              <a:rPr lang="pt-BR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27</m:t>
                            </m:r>
                          </m:den>
                        </m:f>
                      </m:e>
                    </m:rad>
                    <m:r>
                      <a:rPr lang="pt-BR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pt-BR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290.068.970,53</m:t>
                        </m:r>
                      </m:e>
                    </m:rad>
                    <m:r>
                      <a:rPr lang="pt-BR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pt-BR" sz="2800" b="1" dirty="0">
                    <a:solidFill>
                      <a:srgbClr val="000000"/>
                    </a:solidFill>
                    <a:effectLst/>
                    <a:latin typeface="Georgia" panose="0204050205040502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17.031,41</a:t>
                </a:r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2C2B71EC-834F-5340-999F-EEC85E250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943" y="1521151"/>
                <a:ext cx="10836066" cy="11884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304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9FAB593-E830-61D3-F0A2-E82035138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121206"/>
              </p:ext>
            </p:extLst>
          </p:nvPr>
        </p:nvGraphicFramePr>
        <p:xfrm>
          <a:off x="3454400" y="47117"/>
          <a:ext cx="5283200" cy="6763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3215">
                  <a:extLst>
                    <a:ext uri="{9D8B030D-6E8A-4147-A177-3AD203B41FA5}">
                      <a16:colId xmlns:a16="http://schemas.microsoft.com/office/drawing/2014/main" val="611253319"/>
                    </a:ext>
                  </a:extLst>
                </a:gridCol>
                <a:gridCol w="1874490">
                  <a:extLst>
                    <a:ext uri="{9D8B030D-6E8A-4147-A177-3AD203B41FA5}">
                      <a16:colId xmlns:a16="http://schemas.microsoft.com/office/drawing/2014/main" val="3582077242"/>
                    </a:ext>
                  </a:extLst>
                </a:gridCol>
                <a:gridCol w="852478">
                  <a:extLst>
                    <a:ext uri="{9D8B030D-6E8A-4147-A177-3AD203B41FA5}">
                      <a16:colId xmlns:a16="http://schemas.microsoft.com/office/drawing/2014/main" val="775883105"/>
                    </a:ext>
                  </a:extLst>
                </a:gridCol>
                <a:gridCol w="1533017">
                  <a:extLst>
                    <a:ext uri="{9D8B030D-6E8A-4147-A177-3AD203B41FA5}">
                      <a16:colId xmlns:a16="http://schemas.microsoft.com/office/drawing/2014/main" val="319824643"/>
                    </a:ext>
                  </a:extLst>
                </a:gridCol>
              </a:tblGrid>
              <a:tr h="217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Estado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09575" algn="l"/>
                        </a:tabLst>
                      </a:pPr>
                      <a:r>
                        <a:rPr lang="pt-BR" sz="1400">
                          <a:effectLst/>
                        </a:rPr>
                        <a:t>% votos Jair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Desvio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Desvio²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extLst>
                  <a:ext uri="{0D108BD9-81ED-4DB2-BD59-A6C34878D82A}">
                    <a16:rowId xmlns:a16="http://schemas.microsoft.com/office/drawing/2014/main" val="1588261260"/>
                  </a:ext>
                </a:extLst>
              </a:tr>
              <a:tr h="217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SC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09575" algn="l"/>
                        </a:tabLst>
                      </a:pPr>
                      <a:r>
                        <a:rPr lang="pt-BR" sz="1400">
                          <a:effectLst/>
                        </a:rPr>
                        <a:t>61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19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361,00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extLst>
                  <a:ext uri="{0D108BD9-81ED-4DB2-BD59-A6C34878D82A}">
                    <a16:rowId xmlns:a16="http://schemas.microsoft.com/office/drawing/2014/main" val="1422889324"/>
                  </a:ext>
                </a:extLst>
              </a:tr>
              <a:tr h="217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RR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09575" algn="l"/>
                        </a:tabLst>
                      </a:pPr>
                      <a:r>
                        <a:rPr lang="pt-BR" sz="1400">
                          <a:effectLst/>
                        </a:rPr>
                        <a:t>61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19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361,00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extLst>
                  <a:ext uri="{0D108BD9-81ED-4DB2-BD59-A6C34878D82A}">
                    <a16:rowId xmlns:a16="http://schemas.microsoft.com/office/drawing/2014/main" val="2621562526"/>
                  </a:ext>
                </a:extLst>
              </a:tr>
              <a:tr h="217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RO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09575" algn="l"/>
                        </a:tabLst>
                      </a:pPr>
                      <a:r>
                        <a:rPr lang="pt-BR" sz="1400">
                          <a:effectLst/>
                        </a:rPr>
                        <a:t>59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17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289,00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extLst>
                  <a:ext uri="{0D108BD9-81ED-4DB2-BD59-A6C34878D82A}">
                    <a16:rowId xmlns:a16="http://schemas.microsoft.com/office/drawing/2014/main" val="1899978092"/>
                  </a:ext>
                </a:extLst>
              </a:tr>
              <a:tr h="217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AC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09575" algn="l"/>
                        </a:tabLst>
                      </a:pPr>
                      <a:r>
                        <a:rPr lang="pt-BR" sz="1400">
                          <a:effectLst/>
                        </a:rPr>
                        <a:t>59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17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289,00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extLst>
                  <a:ext uri="{0D108BD9-81ED-4DB2-BD59-A6C34878D82A}">
                    <a16:rowId xmlns:a16="http://schemas.microsoft.com/office/drawing/2014/main" val="1298522220"/>
                  </a:ext>
                </a:extLst>
              </a:tr>
              <a:tr h="217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MS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09575" algn="l"/>
                        </a:tabLst>
                      </a:pPr>
                      <a:r>
                        <a:rPr lang="pt-BR" sz="1400">
                          <a:effectLst/>
                        </a:rPr>
                        <a:t>56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14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196,00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extLst>
                  <a:ext uri="{0D108BD9-81ED-4DB2-BD59-A6C34878D82A}">
                    <a16:rowId xmlns:a16="http://schemas.microsoft.com/office/drawing/2014/main" val="1267464711"/>
                  </a:ext>
                </a:extLst>
              </a:tr>
              <a:tr h="217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DF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09575" algn="l"/>
                        </a:tabLst>
                      </a:pPr>
                      <a:r>
                        <a:rPr lang="pt-BR" sz="1400">
                          <a:effectLst/>
                        </a:rPr>
                        <a:t>55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13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169,00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extLst>
                  <a:ext uri="{0D108BD9-81ED-4DB2-BD59-A6C34878D82A}">
                    <a16:rowId xmlns:a16="http://schemas.microsoft.com/office/drawing/2014/main" val="3621670809"/>
                  </a:ext>
                </a:extLst>
              </a:tr>
              <a:tr h="217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RJ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09575" algn="l"/>
                        </a:tabLst>
                      </a:pPr>
                      <a:r>
                        <a:rPr lang="pt-BR" sz="1400">
                          <a:effectLst/>
                        </a:rPr>
                        <a:t>54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12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144,00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extLst>
                  <a:ext uri="{0D108BD9-81ED-4DB2-BD59-A6C34878D82A}">
                    <a16:rowId xmlns:a16="http://schemas.microsoft.com/office/drawing/2014/main" val="1520155075"/>
                  </a:ext>
                </a:extLst>
              </a:tr>
              <a:tr h="217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PR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09575" algn="l"/>
                        </a:tabLst>
                      </a:pPr>
                      <a:r>
                        <a:rPr lang="pt-BR" sz="1400">
                          <a:effectLst/>
                        </a:rPr>
                        <a:t>53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11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121,00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extLst>
                  <a:ext uri="{0D108BD9-81ED-4DB2-BD59-A6C34878D82A}">
                    <a16:rowId xmlns:a16="http://schemas.microsoft.com/office/drawing/2014/main" val="3697344332"/>
                  </a:ext>
                </a:extLst>
              </a:tr>
              <a:tr h="217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GO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09575" algn="l"/>
                        </a:tabLst>
                      </a:pPr>
                      <a:r>
                        <a:rPr lang="pt-BR" sz="1400">
                          <a:effectLst/>
                        </a:rPr>
                        <a:t>53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11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121,00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extLst>
                  <a:ext uri="{0D108BD9-81ED-4DB2-BD59-A6C34878D82A}">
                    <a16:rowId xmlns:a16="http://schemas.microsoft.com/office/drawing/2014/main" val="2571270659"/>
                  </a:ext>
                </a:extLst>
              </a:tr>
              <a:tr h="217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MT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09575" algn="l"/>
                        </a:tabLst>
                      </a:pPr>
                      <a:r>
                        <a:rPr lang="pt-BR" sz="1400">
                          <a:effectLst/>
                        </a:rPr>
                        <a:t>52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10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100,00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extLst>
                  <a:ext uri="{0D108BD9-81ED-4DB2-BD59-A6C34878D82A}">
                    <a16:rowId xmlns:a16="http://schemas.microsoft.com/office/drawing/2014/main" val="1646350322"/>
                  </a:ext>
                </a:extLst>
              </a:tr>
              <a:tr h="217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ES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09575" algn="l"/>
                        </a:tabLst>
                      </a:pPr>
                      <a:r>
                        <a:rPr lang="pt-BR" sz="1400">
                          <a:effectLst/>
                        </a:rPr>
                        <a:t>50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08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64,00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extLst>
                  <a:ext uri="{0D108BD9-81ED-4DB2-BD59-A6C34878D82A}">
                    <a16:rowId xmlns:a16="http://schemas.microsoft.com/office/drawing/2014/main" val="2359736540"/>
                  </a:ext>
                </a:extLst>
              </a:tr>
              <a:tr h="217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RS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09575" algn="l"/>
                        </a:tabLst>
                      </a:pPr>
                      <a:r>
                        <a:rPr lang="pt-BR" sz="1400">
                          <a:effectLst/>
                        </a:rPr>
                        <a:t>49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07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49,00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extLst>
                  <a:ext uri="{0D108BD9-81ED-4DB2-BD59-A6C34878D82A}">
                    <a16:rowId xmlns:a16="http://schemas.microsoft.com/office/drawing/2014/main" val="3877932531"/>
                  </a:ext>
                </a:extLst>
              </a:tr>
              <a:tr h="217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SP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09575" algn="l"/>
                        </a:tabLst>
                      </a:pPr>
                      <a:r>
                        <a:rPr lang="pt-BR" sz="1400">
                          <a:effectLst/>
                        </a:rPr>
                        <a:t>48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06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36,00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extLst>
                  <a:ext uri="{0D108BD9-81ED-4DB2-BD59-A6C34878D82A}">
                    <a16:rowId xmlns:a16="http://schemas.microsoft.com/office/drawing/2014/main" val="1079263331"/>
                  </a:ext>
                </a:extLst>
              </a:tr>
              <a:tr h="217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MG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09575" algn="l"/>
                        </a:tabLst>
                      </a:pPr>
                      <a:r>
                        <a:rPr lang="pt-BR" sz="1400">
                          <a:effectLst/>
                        </a:rPr>
                        <a:t>43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1,26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1,59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extLst>
                  <a:ext uri="{0D108BD9-81ED-4DB2-BD59-A6C34878D82A}">
                    <a16:rowId xmlns:a16="http://schemas.microsoft.com/office/drawing/2014/main" val="519206569"/>
                  </a:ext>
                </a:extLst>
              </a:tr>
              <a:tr h="217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Média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09575" algn="l"/>
                        </a:tabLst>
                      </a:pPr>
                      <a:r>
                        <a:rPr lang="pt-BR" sz="1400">
                          <a:effectLst/>
                        </a:rPr>
                        <a:t>41,74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0,00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extLst>
                  <a:ext uri="{0D108BD9-81ED-4DB2-BD59-A6C34878D82A}">
                    <a16:rowId xmlns:a16="http://schemas.microsoft.com/office/drawing/2014/main" val="2440568379"/>
                  </a:ext>
                </a:extLst>
              </a:tr>
              <a:tr h="217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AM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09575" algn="l"/>
                        </a:tabLst>
                      </a:pPr>
                      <a:r>
                        <a:rPr lang="pt-BR" sz="1400">
                          <a:effectLst/>
                        </a:rPr>
                        <a:t>41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-0,74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0,55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extLst>
                  <a:ext uri="{0D108BD9-81ED-4DB2-BD59-A6C34878D82A}">
                    <a16:rowId xmlns:a16="http://schemas.microsoft.com/office/drawing/2014/main" val="3860917448"/>
                  </a:ext>
                </a:extLst>
              </a:tr>
              <a:tr h="217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TO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09575" algn="l"/>
                        </a:tabLst>
                      </a:pPr>
                      <a:r>
                        <a:rPr lang="pt-BR" sz="1400">
                          <a:effectLst/>
                        </a:rPr>
                        <a:t>41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-0,74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0,55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extLst>
                  <a:ext uri="{0D108BD9-81ED-4DB2-BD59-A6C34878D82A}">
                    <a16:rowId xmlns:a16="http://schemas.microsoft.com/office/drawing/2014/main" val="3301573483"/>
                  </a:ext>
                </a:extLst>
              </a:tr>
              <a:tr h="217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AP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09575" algn="l"/>
                        </a:tabLst>
                      </a:pPr>
                      <a:r>
                        <a:rPr lang="pt-BR" sz="1400">
                          <a:effectLst/>
                        </a:rPr>
                        <a:t>39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-2,74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7,51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extLst>
                  <a:ext uri="{0D108BD9-81ED-4DB2-BD59-A6C34878D82A}">
                    <a16:rowId xmlns:a16="http://schemas.microsoft.com/office/drawing/2014/main" val="3976607228"/>
                  </a:ext>
                </a:extLst>
              </a:tr>
              <a:tr h="217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PA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09575" algn="l"/>
                        </a:tabLst>
                      </a:pPr>
                      <a:r>
                        <a:rPr lang="pt-BR" sz="1400">
                          <a:effectLst/>
                        </a:rPr>
                        <a:t>34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-7,74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59,91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extLst>
                  <a:ext uri="{0D108BD9-81ED-4DB2-BD59-A6C34878D82A}">
                    <a16:rowId xmlns:a16="http://schemas.microsoft.com/office/drawing/2014/main" val="1478548211"/>
                  </a:ext>
                </a:extLst>
              </a:tr>
              <a:tr h="217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AL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09575" algn="l"/>
                        </a:tabLst>
                      </a:pPr>
                      <a:r>
                        <a:rPr lang="pt-BR" sz="1400">
                          <a:effectLst/>
                        </a:rPr>
                        <a:t>31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-10,74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115,35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extLst>
                  <a:ext uri="{0D108BD9-81ED-4DB2-BD59-A6C34878D82A}">
                    <a16:rowId xmlns:a16="http://schemas.microsoft.com/office/drawing/2014/main" val="2722167951"/>
                  </a:ext>
                </a:extLst>
              </a:tr>
              <a:tr h="217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PB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09575" algn="l"/>
                        </a:tabLst>
                      </a:pPr>
                      <a:r>
                        <a:rPr lang="pt-BR" sz="1400">
                          <a:effectLst/>
                        </a:rPr>
                        <a:t>28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-13,74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188,79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extLst>
                  <a:ext uri="{0D108BD9-81ED-4DB2-BD59-A6C34878D82A}">
                    <a16:rowId xmlns:a16="http://schemas.microsoft.com/office/drawing/2014/main" val="2307083508"/>
                  </a:ext>
                </a:extLst>
              </a:tr>
              <a:tr h="217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RN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09575" algn="l"/>
                        </a:tabLst>
                      </a:pPr>
                      <a:r>
                        <a:rPr lang="pt-BR" sz="1400">
                          <a:effectLst/>
                        </a:rPr>
                        <a:t>28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-13,74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188,79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extLst>
                  <a:ext uri="{0D108BD9-81ED-4DB2-BD59-A6C34878D82A}">
                    <a16:rowId xmlns:a16="http://schemas.microsoft.com/office/drawing/2014/main" val="236209043"/>
                  </a:ext>
                </a:extLst>
              </a:tr>
              <a:tr h="217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PE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09575" algn="l"/>
                        </a:tabLst>
                      </a:pPr>
                      <a:r>
                        <a:rPr lang="pt-BR" sz="1400">
                          <a:effectLst/>
                        </a:rPr>
                        <a:t>27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-14,74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217,27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extLst>
                  <a:ext uri="{0D108BD9-81ED-4DB2-BD59-A6C34878D82A}">
                    <a16:rowId xmlns:a16="http://schemas.microsoft.com/office/drawing/2014/main" val="1105298508"/>
                  </a:ext>
                </a:extLst>
              </a:tr>
              <a:tr h="217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SE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09575" algn="l"/>
                        </a:tabLst>
                      </a:pPr>
                      <a:r>
                        <a:rPr lang="pt-BR" sz="1400">
                          <a:effectLst/>
                        </a:rPr>
                        <a:t>24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-17,74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314,71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extLst>
                  <a:ext uri="{0D108BD9-81ED-4DB2-BD59-A6C34878D82A}">
                    <a16:rowId xmlns:a16="http://schemas.microsoft.com/office/drawing/2014/main" val="3980373268"/>
                  </a:ext>
                </a:extLst>
              </a:tr>
              <a:tr h="217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MA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09575" algn="l"/>
                        </a:tabLst>
                      </a:pPr>
                      <a:r>
                        <a:rPr lang="pt-BR" sz="1400">
                          <a:effectLst/>
                        </a:rPr>
                        <a:t>23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-18,74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351,19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extLst>
                  <a:ext uri="{0D108BD9-81ED-4DB2-BD59-A6C34878D82A}">
                    <a16:rowId xmlns:a16="http://schemas.microsoft.com/office/drawing/2014/main" val="224355973"/>
                  </a:ext>
                </a:extLst>
              </a:tr>
              <a:tr h="217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BA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09575" algn="l"/>
                        </a:tabLst>
                      </a:pPr>
                      <a:r>
                        <a:rPr lang="pt-BR" sz="1400">
                          <a:effectLst/>
                        </a:rPr>
                        <a:t>21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-20,74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430,15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extLst>
                  <a:ext uri="{0D108BD9-81ED-4DB2-BD59-A6C34878D82A}">
                    <a16:rowId xmlns:a16="http://schemas.microsoft.com/office/drawing/2014/main" val="1948143605"/>
                  </a:ext>
                </a:extLst>
              </a:tr>
              <a:tr h="217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CE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09575" algn="l"/>
                        </a:tabLst>
                      </a:pPr>
                      <a:r>
                        <a:rPr lang="pt-BR" sz="1400">
                          <a:effectLst/>
                        </a:rPr>
                        <a:t>20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-21,74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472,63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extLst>
                  <a:ext uri="{0D108BD9-81ED-4DB2-BD59-A6C34878D82A}">
                    <a16:rowId xmlns:a16="http://schemas.microsoft.com/office/drawing/2014/main" val="2677486471"/>
                  </a:ext>
                </a:extLst>
              </a:tr>
              <a:tr h="217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PI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09575" algn="l"/>
                        </a:tabLst>
                      </a:pPr>
                      <a:r>
                        <a:rPr lang="pt-BR" sz="1400">
                          <a:effectLst/>
                        </a:rPr>
                        <a:t>17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-24,74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612,07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extLst>
                  <a:ext uri="{0D108BD9-81ED-4DB2-BD59-A6C34878D82A}">
                    <a16:rowId xmlns:a16="http://schemas.microsoft.com/office/drawing/2014/main" val="4166342045"/>
                  </a:ext>
                </a:extLst>
              </a:tr>
              <a:tr h="217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Total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09575" algn="l"/>
                        </a:tabLst>
                      </a:pPr>
                      <a:r>
                        <a:rPr lang="pt-BR" sz="1400">
                          <a:effectLst/>
                        </a:rPr>
                        <a:t>1127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0,00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5261,03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extLst>
                  <a:ext uri="{0D108BD9-81ED-4DB2-BD59-A6C34878D82A}">
                    <a16:rowId xmlns:a16="http://schemas.microsoft.com/office/drawing/2014/main" val="1238629773"/>
                  </a:ext>
                </a:extLst>
              </a:tr>
              <a:tr h="217352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Desvio Padrão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13,70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2" marR="32752" marT="0" marB="0" anchor="ctr"/>
                </a:tc>
                <a:extLst>
                  <a:ext uri="{0D108BD9-81ED-4DB2-BD59-A6C34878D82A}">
                    <a16:rowId xmlns:a16="http://schemas.microsoft.com/office/drawing/2014/main" val="3948265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328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Gráfico, Histograma&#10;&#10;Descrição gerada automaticamente">
            <a:extLst>
              <a:ext uri="{FF2B5EF4-FFF2-40B4-BE49-F238E27FC236}">
                <a16:creationId xmlns:a16="http://schemas.microsoft.com/office/drawing/2014/main" id="{F0589A59-2B34-7B7D-CAB6-802145017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18076" y="-1274099"/>
            <a:ext cx="6663124" cy="987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35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Gráfico&#10;&#10;Descrição gerada automaticamente">
            <a:extLst>
              <a:ext uri="{FF2B5EF4-FFF2-40B4-BE49-F238E27FC236}">
                <a16:creationId xmlns:a16="http://schemas.microsoft.com/office/drawing/2014/main" id="{3D2DDE2A-0EC6-B218-79A2-431FDEF5C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6888" y="-1239266"/>
            <a:ext cx="4507837" cy="8224042"/>
          </a:xfrm>
          <a:prstGeom prst="rect">
            <a:avLst/>
          </a:prstGeom>
        </p:spPr>
      </p:pic>
      <p:pic>
        <p:nvPicPr>
          <p:cNvPr id="4" name="Imagem 3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F7D98B90-06C3-EAD9-ECC5-B81C7CC9B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836"/>
            <a:ext cx="3047865" cy="430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00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oto preta e branca de uma bicicleta&#10;&#10;Descrição gerada automaticamente">
            <a:extLst>
              <a:ext uri="{FF2B5EF4-FFF2-40B4-BE49-F238E27FC236}">
                <a16:creationId xmlns:a16="http://schemas.microsoft.com/office/drawing/2014/main" id="{2853B3DA-C571-7BC8-8435-BC168B224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1" y="247073"/>
            <a:ext cx="3030682" cy="4303568"/>
          </a:xfrm>
          <a:prstGeom prst="rect">
            <a:avLst/>
          </a:prstGeom>
        </p:spPr>
      </p:pic>
      <p:pic>
        <p:nvPicPr>
          <p:cNvPr id="3" name="Imagem 2" descr="Carro de corrida na pista&#10;&#10;Descrição gerada automaticamente">
            <a:extLst>
              <a:ext uri="{FF2B5EF4-FFF2-40B4-BE49-F238E27FC236}">
                <a16:creationId xmlns:a16="http://schemas.microsoft.com/office/drawing/2014/main" id="{5FBFFC2B-0DFC-BC6A-15A9-EF7F7454E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234" y="267046"/>
            <a:ext cx="3697991" cy="2092267"/>
          </a:xfrm>
          <a:prstGeom prst="rect">
            <a:avLst/>
          </a:prstGeom>
        </p:spPr>
      </p:pic>
      <p:pic>
        <p:nvPicPr>
          <p:cNvPr id="4" name="Imagem 3" descr="Por do sol e mar&#10;&#10;Descrição gerada automaticamente">
            <a:extLst>
              <a:ext uri="{FF2B5EF4-FFF2-40B4-BE49-F238E27FC236}">
                <a16:creationId xmlns:a16="http://schemas.microsoft.com/office/drawing/2014/main" id="{67C01940-DD12-39A0-98B7-AD00781DDA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227" y="2755265"/>
            <a:ext cx="3159125" cy="237109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9AC675B-6C07-4D91-9C50-F3F6940C42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227" y="247073"/>
            <a:ext cx="3161030" cy="2371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Montanha com pedras&#10;&#10;Descrição gerada automaticamente">
            <a:extLst>
              <a:ext uri="{FF2B5EF4-FFF2-40B4-BE49-F238E27FC236}">
                <a16:creationId xmlns:a16="http://schemas.microsoft.com/office/drawing/2014/main" id="{0C700A01-2692-9A63-A1DD-FD8D2F6CF2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75" y="2395048"/>
            <a:ext cx="3600450" cy="278955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80B1F09-5F1E-4C9E-BB0C-9AFBC48386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29" y="113425"/>
            <a:ext cx="10153343" cy="6858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2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95D73BD0-FA15-4F2E-8D0C-F4D84120DC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7485446"/>
              </p:ext>
            </p:extLst>
          </p:nvPr>
        </p:nvGraphicFramePr>
        <p:xfrm>
          <a:off x="3392680" y="222191"/>
          <a:ext cx="5936879" cy="3781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F7FCFAC-E5C5-EB46-9CCD-A89A3740D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723566"/>
              </p:ext>
            </p:extLst>
          </p:nvPr>
        </p:nvGraphicFramePr>
        <p:xfrm>
          <a:off x="2828254" y="4003476"/>
          <a:ext cx="6535489" cy="11388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2721">
                  <a:extLst>
                    <a:ext uri="{9D8B030D-6E8A-4147-A177-3AD203B41FA5}">
                      <a16:colId xmlns:a16="http://schemas.microsoft.com/office/drawing/2014/main" val="2774688176"/>
                    </a:ext>
                  </a:extLst>
                </a:gridCol>
                <a:gridCol w="840608">
                  <a:extLst>
                    <a:ext uri="{9D8B030D-6E8A-4147-A177-3AD203B41FA5}">
                      <a16:colId xmlns:a16="http://schemas.microsoft.com/office/drawing/2014/main" val="2751333282"/>
                    </a:ext>
                  </a:extLst>
                </a:gridCol>
                <a:gridCol w="857927">
                  <a:extLst>
                    <a:ext uri="{9D8B030D-6E8A-4147-A177-3AD203B41FA5}">
                      <a16:colId xmlns:a16="http://schemas.microsoft.com/office/drawing/2014/main" val="3223077660"/>
                    </a:ext>
                  </a:extLst>
                </a:gridCol>
                <a:gridCol w="861392">
                  <a:extLst>
                    <a:ext uri="{9D8B030D-6E8A-4147-A177-3AD203B41FA5}">
                      <a16:colId xmlns:a16="http://schemas.microsoft.com/office/drawing/2014/main" val="1101190973"/>
                    </a:ext>
                  </a:extLst>
                </a:gridCol>
                <a:gridCol w="922589">
                  <a:extLst>
                    <a:ext uri="{9D8B030D-6E8A-4147-A177-3AD203B41FA5}">
                      <a16:colId xmlns:a16="http://schemas.microsoft.com/office/drawing/2014/main" val="4046587911"/>
                    </a:ext>
                  </a:extLst>
                </a:gridCol>
                <a:gridCol w="874093">
                  <a:extLst>
                    <a:ext uri="{9D8B030D-6E8A-4147-A177-3AD203B41FA5}">
                      <a16:colId xmlns:a16="http://schemas.microsoft.com/office/drawing/2014/main" val="2094304821"/>
                    </a:ext>
                  </a:extLst>
                </a:gridCol>
                <a:gridCol w="852153">
                  <a:extLst>
                    <a:ext uri="{9D8B030D-6E8A-4147-A177-3AD203B41FA5}">
                      <a16:colId xmlns:a16="http://schemas.microsoft.com/office/drawing/2014/main" val="1839934115"/>
                    </a:ext>
                  </a:extLst>
                </a:gridCol>
                <a:gridCol w="754006">
                  <a:extLst>
                    <a:ext uri="{9D8B030D-6E8A-4147-A177-3AD203B41FA5}">
                      <a16:colId xmlns:a16="http://schemas.microsoft.com/office/drawing/2014/main" val="25944267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</a:rPr>
                        <a:t>Desvio padrão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-3σ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-2σ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- σ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Média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σ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2σ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3σ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9561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Altura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151,2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158,5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165,8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173,1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180,4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187,7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195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6935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000" b="1" dirty="0">
                          <a:effectLst/>
                        </a:rPr>
                        <a:t>68,26%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1645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000" b="1" dirty="0">
                          <a:effectLst/>
                        </a:rPr>
                        <a:t>94,44%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7694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000" b="1" dirty="0">
                          <a:effectLst/>
                        </a:rPr>
                        <a:t>99,7%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772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624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ráfico&#10;&#10;Descrição gerada automaticamente">
            <a:extLst>
              <a:ext uri="{FF2B5EF4-FFF2-40B4-BE49-F238E27FC236}">
                <a16:creationId xmlns:a16="http://schemas.microsoft.com/office/drawing/2014/main" id="{843C48C0-2CFA-6012-F464-6A77ED950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0092" y="-539346"/>
            <a:ext cx="5105233" cy="793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10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ráfico, Histograma&#10;&#10;Descrição gerada automaticamente">
            <a:extLst>
              <a:ext uri="{FF2B5EF4-FFF2-40B4-BE49-F238E27FC236}">
                <a16:creationId xmlns:a16="http://schemas.microsoft.com/office/drawing/2014/main" id="{A3375BEC-BAFB-D5E1-A8BF-AE68D955F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170" y="289504"/>
            <a:ext cx="8238837" cy="609121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EA98F18-9ABC-7E9B-7832-718D03B08ABB}"/>
              </a:ext>
            </a:extLst>
          </p:cNvPr>
          <p:cNvSpPr txBox="1"/>
          <p:nvPr/>
        </p:nvSpPr>
        <p:spPr>
          <a:xfrm>
            <a:off x="1025236" y="6262255"/>
            <a:ext cx="10233891" cy="593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t-BR" sz="1200" b="1" i="0" dirty="0">
                <a:solidFill>
                  <a:srgbClr val="44546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Gráfico 13</a:t>
            </a:r>
            <a:r>
              <a:rPr lang="pt-BR" sz="1200" i="0" dirty="0">
                <a:solidFill>
                  <a:srgbClr val="44546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Distribuição de frequências mostrando o número de suicídios por faixa etária.</a:t>
            </a:r>
            <a:endParaRPr lang="pt-BR" sz="12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Fonte: Field (2009, p. 40)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129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orma, Retângulo&#10;&#10;Descrição gerada automaticamente">
            <a:extLst>
              <a:ext uri="{FF2B5EF4-FFF2-40B4-BE49-F238E27FC236}">
                <a16:creationId xmlns:a16="http://schemas.microsoft.com/office/drawing/2014/main" id="{7AE88186-32A0-7303-9E6A-7A2C0F10C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51" y="365386"/>
            <a:ext cx="6028690" cy="2708910"/>
          </a:xfrm>
          <a:prstGeom prst="rect">
            <a:avLst/>
          </a:prstGeom>
        </p:spPr>
      </p:pic>
      <p:sp>
        <p:nvSpPr>
          <p:cNvPr id="3" name="Caixa de Texto 2">
            <a:extLst>
              <a:ext uri="{FF2B5EF4-FFF2-40B4-BE49-F238E27FC236}">
                <a16:creationId xmlns:a16="http://schemas.microsoft.com/office/drawing/2014/main" id="{EDE44B6C-43F4-3C54-420A-02C6C7A6379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979027" y="1175011"/>
            <a:ext cx="2676525" cy="34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9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Número de casos de COVID-19 até 16/04/21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 de Texto 2">
            <a:extLst>
              <a:ext uri="{FF2B5EF4-FFF2-40B4-BE49-F238E27FC236}">
                <a16:creationId xmlns:a16="http://schemas.microsoft.com/office/drawing/2014/main" id="{19228335-2448-FB8C-E668-7DE899D15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066" y="3074296"/>
            <a:ext cx="4295775" cy="3575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1000"/>
              </a:spcAft>
            </a:pPr>
            <a:r>
              <a:rPr lang="pt-BR" sz="900" b="1" i="0" u="sng">
                <a:solidFill>
                  <a:srgbClr val="44546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Gráfico </a:t>
            </a:r>
            <a:r>
              <a:rPr lang="pt-BR" sz="900" b="1" i="0">
                <a:solidFill>
                  <a:srgbClr val="44546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14:</a:t>
            </a:r>
            <a:r>
              <a:rPr lang="pt-BR" sz="900" i="0">
                <a:solidFill>
                  <a:srgbClr val="44546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Casos de COVID-19 por Estado, Brasil, 2021.</a:t>
            </a:r>
            <a:endParaRPr lang="pt-BR" sz="900" i="1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 de Texto 2">
            <a:extLst>
              <a:ext uri="{FF2B5EF4-FFF2-40B4-BE49-F238E27FC236}">
                <a16:creationId xmlns:a16="http://schemas.microsoft.com/office/drawing/2014/main" id="{885B1A30-FA2E-557F-FD30-11ABCF84BC2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845878" y="4805432"/>
            <a:ext cx="2676525" cy="34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9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Número de Óbitos por COVID-19 até 16/04/21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 descr="Gráfico, Forma&#10;&#10;Descrição gerada automaticamente com confiança média">
            <a:extLst>
              <a:ext uri="{FF2B5EF4-FFF2-40B4-BE49-F238E27FC236}">
                <a16:creationId xmlns:a16="http://schemas.microsoft.com/office/drawing/2014/main" id="{F0D8CFDE-EE8A-6DF6-C052-41A78DF5E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273" y="3666694"/>
            <a:ext cx="5921375" cy="2696210"/>
          </a:xfrm>
          <a:prstGeom prst="rect">
            <a:avLst/>
          </a:prstGeom>
        </p:spPr>
      </p:pic>
      <p:sp>
        <p:nvSpPr>
          <p:cNvPr id="7" name="Caixa de Texto 2">
            <a:extLst>
              <a:ext uri="{FF2B5EF4-FFF2-40B4-BE49-F238E27FC236}">
                <a16:creationId xmlns:a16="http://schemas.microsoft.com/office/drawing/2014/main" id="{2AEDDE8D-4335-6C41-A8A8-035C5D49E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1841" y="6400287"/>
            <a:ext cx="4295775" cy="2308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1000"/>
              </a:spcAft>
            </a:pPr>
            <a:r>
              <a:rPr lang="pt-BR" sz="900" b="1" i="0" u="sng" dirty="0">
                <a:solidFill>
                  <a:srgbClr val="44546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Gráfico </a:t>
            </a:r>
            <a:r>
              <a:rPr lang="pt-BR" sz="900" b="1" i="0" dirty="0">
                <a:solidFill>
                  <a:srgbClr val="44546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15:</a:t>
            </a:r>
            <a:r>
              <a:rPr lang="pt-BR" sz="900" i="0" dirty="0">
                <a:solidFill>
                  <a:srgbClr val="44546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Óbitos por COVID-19 por Estado, Brasil, 2021.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736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EDEDB7-CD18-0C7C-B148-27C4CD640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I Heard the </a:t>
            </a:r>
            <a:r>
              <a:rPr lang="en-US" sz="40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Learn’d</a:t>
            </a:r>
            <a:r>
              <a:rPr lang="en-US" sz="4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Astronomer 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3F767C-EF57-B64E-001A-E770C7DAC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Walt Whitman, 1892</a:t>
            </a:r>
          </a:p>
          <a:p>
            <a:pPr marL="4191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I heard the </a:t>
            </a:r>
            <a:r>
              <a:rPr lang="en-US" sz="20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learn’d</a:t>
            </a:r>
            <a:r>
              <a:rPr lang="en-US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astronomer, </a:t>
            </a:r>
          </a:p>
          <a:p>
            <a:pPr marL="4191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the proofs, the figures, were ranged in columns before me, 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I was shown the charts and diagrams, to add, divide, and measure them, 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I sitting heard the astronomer where he lectured with much applause in the lecture-room, 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soon unaccountable I became tired and sick, 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Till rising and gliding out I </a:t>
            </a:r>
            <a:r>
              <a:rPr lang="en-US" sz="20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wander’d</a:t>
            </a:r>
            <a:r>
              <a:rPr lang="en-US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off by myself, 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mystical moist night-air, and from time to time, 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Look’d</a:t>
            </a:r>
            <a:r>
              <a:rPr lang="en-US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up in perfect silence at the stars.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(WHITMAN, 1993)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154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33904ABA-4E34-2BD1-3065-9D06159B754C}"/>
                  </a:ext>
                </a:extLst>
              </p:cNvPr>
              <p:cNvSpPr txBox="1"/>
              <p:nvPr/>
            </p:nvSpPr>
            <p:spPr>
              <a:xfrm>
                <a:off x="3048712" y="3129162"/>
                <a:ext cx="6097424" cy="11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BR" sz="3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3600" i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pt-BR" sz="3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a:rPr lang="pt-BR" sz="3600" i="1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pt-BR" sz="3600" dirty="0"/>
              </a:p>
            </p:txBody>
          </p:sp>
        </mc:Choice>
        <mc:Fallback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33904ABA-4E34-2BD1-3065-9D06159B7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712" y="3129162"/>
                <a:ext cx="6097424" cy="11154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6146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8C4E68BB-A880-A520-EE9E-D2D2F7D59E89}"/>
                  </a:ext>
                </a:extLst>
              </p:cNvPr>
              <p:cNvSpPr txBox="1"/>
              <p:nvPr/>
            </p:nvSpPr>
            <p:spPr>
              <a:xfrm>
                <a:off x="690072" y="970882"/>
                <a:ext cx="6097424" cy="647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75.047−512.313,15</m:t>
                          </m:r>
                        </m:num>
                        <m:den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527.320,09</m:t>
                          </m:r>
                        </m:den>
                      </m:f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−437.266</m:t>
                          </m:r>
                        </m:num>
                        <m:den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527.320,09</m:t>
                          </m:r>
                        </m:den>
                      </m:f>
                      <m:r>
                        <a:rPr lang="pt-BR" i="0">
                          <a:latin typeface="Cambria Math" panose="02040503050406030204" pitchFamily="18" charset="0"/>
                        </a:rPr>
                        <m:t>=−0,83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8C4E68BB-A880-A520-EE9E-D2D2F7D59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72" y="970882"/>
                <a:ext cx="6097424" cy="6476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FB4F404E-E240-DE20-8DE0-47D386091875}"/>
                  </a:ext>
                </a:extLst>
              </p:cNvPr>
              <p:cNvSpPr txBox="1"/>
              <p:nvPr/>
            </p:nvSpPr>
            <p:spPr>
              <a:xfrm>
                <a:off x="544794" y="2167292"/>
                <a:ext cx="6097424" cy="647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1.395−13.657,37</m:t>
                          </m:r>
                        </m:num>
                        <m:den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17.031,41</m:t>
                          </m:r>
                        </m:den>
                      </m:f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−12.262</m:t>
                          </m:r>
                        </m:num>
                        <m:den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17.031,41</m:t>
                          </m:r>
                        </m:den>
                      </m:f>
                      <m:r>
                        <a:rPr lang="pt-BR" i="0">
                          <a:latin typeface="Cambria Math" panose="02040503050406030204" pitchFamily="18" charset="0"/>
                        </a:rPr>
                        <m:t>=−0,72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FB4F404E-E240-DE20-8DE0-47D386091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94" y="2167292"/>
                <a:ext cx="6097424" cy="6476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>
            <a:extLst>
              <a:ext uri="{FF2B5EF4-FFF2-40B4-BE49-F238E27FC236}">
                <a16:creationId xmlns:a16="http://schemas.microsoft.com/office/drawing/2014/main" id="{CC7AE600-FDE3-D616-C20A-7473F1CBE708}"/>
              </a:ext>
            </a:extLst>
          </p:cNvPr>
          <p:cNvSpPr txBox="1"/>
          <p:nvPr/>
        </p:nvSpPr>
        <p:spPr>
          <a:xfrm>
            <a:off x="1674976" y="299103"/>
            <a:ext cx="346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Georgia" panose="02040502050405020303" pitchFamily="18" charset="0"/>
              </a:rPr>
              <a:t>ACRE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7F0096B-B413-C82D-E520-C0A9A202589A}"/>
              </a:ext>
            </a:extLst>
          </p:cNvPr>
          <p:cNvSpPr txBox="1"/>
          <p:nvPr/>
        </p:nvSpPr>
        <p:spPr>
          <a:xfrm>
            <a:off x="7826523" y="451503"/>
            <a:ext cx="346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Georgia" panose="02040502050405020303" pitchFamily="18" charset="0"/>
              </a:rPr>
              <a:t>SÃO PAULO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F8A5394-EB3A-9C3D-BB14-5EF7A2956D96}"/>
              </a:ext>
            </a:extLst>
          </p:cNvPr>
          <p:cNvSpPr txBox="1"/>
          <p:nvPr/>
        </p:nvSpPr>
        <p:spPr>
          <a:xfrm>
            <a:off x="126049" y="1110022"/>
            <a:ext cx="11280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Georgia" panose="02040502050405020303" pitchFamily="18" charset="0"/>
              </a:rPr>
              <a:t>ÓBITOS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4E5B9DE-C316-5256-A54E-E717C313D25C}"/>
              </a:ext>
            </a:extLst>
          </p:cNvPr>
          <p:cNvSpPr txBox="1"/>
          <p:nvPr/>
        </p:nvSpPr>
        <p:spPr>
          <a:xfrm>
            <a:off x="183732" y="2306433"/>
            <a:ext cx="112804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Georgia" panose="02040502050405020303" pitchFamily="18" charset="0"/>
              </a:rPr>
              <a:t>VOTOS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78D7F326-E822-4B19-34DA-B9DAC8E1EE35}"/>
                  </a:ext>
                </a:extLst>
              </p:cNvPr>
              <p:cNvSpPr txBox="1"/>
              <p:nvPr/>
            </p:nvSpPr>
            <p:spPr>
              <a:xfrm>
                <a:off x="5991747" y="970881"/>
                <a:ext cx="6096000" cy="647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2.722.077−512.313,15</m:t>
                          </m:r>
                        </m:num>
                        <m:den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527.320,09</m:t>
                          </m:r>
                        </m:den>
                      </m:f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2.209.764</m:t>
                          </m:r>
                        </m:num>
                        <m:den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527.320,09</m:t>
                          </m:r>
                        </m:den>
                      </m:f>
                      <m:r>
                        <a:rPr lang="pt-BR" i="0">
                          <a:latin typeface="Cambria Math" panose="02040503050406030204" pitchFamily="18" charset="0"/>
                        </a:rPr>
                        <m:t>=4,19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78D7F326-E822-4B19-34DA-B9DAC8E1E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747" y="970881"/>
                <a:ext cx="6096000" cy="6476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7C242DC9-2E29-611D-616D-09A60129DB79}"/>
                  </a:ext>
                </a:extLst>
              </p:cNvPr>
              <p:cNvSpPr txBox="1"/>
              <p:nvPr/>
            </p:nvSpPr>
            <p:spPr>
              <a:xfrm>
                <a:off x="5912268" y="2167292"/>
                <a:ext cx="6096000" cy="647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87.326−13.657,37</m:t>
                          </m:r>
                        </m:num>
                        <m:den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17.031,41</m:t>
                          </m:r>
                        </m:den>
                      </m:f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73.669</m:t>
                          </m:r>
                        </m:num>
                        <m:den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17.031,41</m:t>
                          </m:r>
                        </m:den>
                      </m:f>
                      <m:r>
                        <a:rPr lang="pt-BR" i="0">
                          <a:latin typeface="Cambria Math" panose="02040503050406030204" pitchFamily="18" charset="0"/>
                        </a:rPr>
                        <m:t>=4,33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7C242DC9-2E29-611D-616D-09A60129D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268" y="2167292"/>
                <a:ext cx="6096000" cy="6476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87189C55-B370-8941-FB20-F19DCA22B34D}"/>
              </a:ext>
            </a:extLst>
          </p:cNvPr>
          <p:cNvCxnSpPr/>
          <p:nvPr/>
        </p:nvCxnSpPr>
        <p:spPr>
          <a:xfrm>
            <a:off x="6234545" y="0"/>
            <a:ext cx="0" cy="6077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29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ráfico&#10;&#10;Descrição gerada automaticamente">
            <a:extLst>
              <a:ext uri="{FF2B5EF4-FFF2-40B4-BE49-F238E27FC236}">
                <a16:creationId xmlns:a16="http://schemas.microsoft.com/office/drawing/2014/main" id="{A7F92578-B4E0-FD23-D908-6447C8F43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98" y="296355"/>
            <a:ext cx="6295390" cy="2723515"/>
          </a:xfrm>
          <a:prstGeom prst="rect">
            <a:avLst/>
          </a:prstGeom>
        </p:spPr>
      </p:pic>
      <p:sp>
        <p:nvSpPr>
          <p:cNvPr id="3" name="Caixa de Texto 2">
            <a:extLst>
              <a:ext uri="{FF2B5EF4-FFF2-40B4-BE49-F238E27FC236}">
                <a16:creationId xmlns:a16="http://schemas.microsoft.com/office/drawing/2014/main" id="{A23A95C5-18F1-D01D-7972-45130C5F4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144" y="3071495"/>
            <a:ext cx="5520055" cy="3575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1000"/>
              </a:spcAft>
            </a:pPr>
            <a:r>
              <a:rPr lang="pt-BR" sz="900" b="1" i="0" u="sng" dirty="0">
                <a:solidFill>
                  <a:srgbClr val="44546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Gráfico </a:t>
            </a:r>
            <a:r>
              <a:rPr lang="pt-BR" sz="900" b="1" i="0" dirty="0">
                <a:solidFill>
                  <a:srgbClr val="44546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18:</a:t>
            </a:r>
            <a:r>
              <a:rPr lang="pt-BR" sz="900" i="0" dirty="0">
                <a:solidFill>
                  <a:srgbClr val="44546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Desvio da média de óbitos por COVID-19 por Estado, Brasil, 16/04/2021.</a:t>
            </a:r>
            <a:endParaRPr lang="pt-BR" sz="9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 descr="Gráfico, Gráfico de dispersão, Gráfico de caixa estreita&#10;&#10;Descrição gerada automaticamente">
            <a:extLst>
              <a:ext uri="{FF2B5EF4-FFF2-40B4-BE49-F238E27FC236}">
                <a16:creationId xmlns:a16="http://schemas.microsoft.com/office/drawing/2014/main" id="{E2E9D64D-5B5E-3EBA-DD88-1EF6CFC91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47" y="3770630"/>
            <a:ext cx="6426200" cy="2773045"/>
          </a:xfrm>
          <a:prstGeom prst="rect">
            <a:avLst/>
          </a:prstGeom>
        </p:spPr>
      </p:pic>
      <p:sp>
        <p:nvSpPr>
          <p:cNvPr id="5" name="Caixa de Texto 2">
            <a:extLst>
              <a:ext uri="{FF2B5EF4-FFF2-40B4-BE49-F238E27FC236}">
                <a16:creationId xmlns:a16="http://schemas.microsoft.com/office/drawing/2014/main" id="{C88016B1-B327-ADB3-3200-EF31184FA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3515" y="6543675"/>
            <a:ext cx="5658485" cy="314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pt-BR" sz="900" b="1" i="0" u="sng">
                <a:solidFill>
                  <a:srgbClr val="44546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Gráfico </a:t>
            </a:r>
            <a:r>
              <a:rPr lang="pt-BR" sz="900" b="1" i="0">
                <a:solidFill>
                  <a:srgbClr val="44546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19:</a:t>
            </a:r>
            <a:r>
              <a:rPr lang="pt-BR" sz="900" i="0">
                <a:solidFill>
                  <a:srgbClr val="44546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Desvio da média do percentual de votos em Bolsonaro, por Estado, 2018.</a:t>
            </a:r>
            <a:endParaRPr lang="pt-BR" sz="900" i="1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00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871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E20227-EDEE-4898-AC8F-45F8EA8AA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 que é uma correlação?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6E847D-D751-485C-A6EE-FC791932B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É uma narrativa?</a:t>
            </a:r>
          </a:p>
          <a:p>
            <a:r>
              <a:rPr lang="pt-BR" dirty="0"/>
              <a:t>É uma Observação de uma tendência entre fenômenos?</a:t>
            </a:r>
          </a:p>
          <a:p>
            <a:r>
              <a:rPr lang="pt-BR" dirty="0"/>
              <a:t>Comparação sistemática do desvio em relação à média de variáveis?</a:t>
            </a:r>
          </a:p>
          <a:p>
            <a:r>
              <a:rPr lang="pt-BR" dirty="0"/>
              <a:t>É um modelo baseado na média que avalia a variação associada de duas variáveis?</a:t>
            </a:r>
          </a:p>
          <a:p>
            <a:r>
              <a:rPr lang="pt-BR" dirty="0"/>
              <a:t>Basta apresentar o “R” de Pearson...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2831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F20C42B-66E1-416F-8702-C99ECBC4EC9E}"/>
              </a:ext>
            </a:extLst>
          </p:cNvPr>
          <p:cNvSpPr/>
          <p:nvPr/>
        </p:nvSpPr>
        <p:spPr>
          <a:xfrm>
            <a:off x="6096000" y="3592748"/>
            <a:ext cx="3260724" cy="381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3000">
                <a:schemeClr val="accent3">
                  <a:lumMod val="89000"/>
                </a:schemeClr>
              </a:gs>
              <a:gs pos="69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8CD6B80-16C2-480E-9E1D-959E3369E8BF}"/>
              </a:ext>
            </a:extLst>
          </p:cNvPr>
          <p:cNvSpPr/>
          <p:nvPr/>
        </p:nvSpPr>
        <p:spPr>
          <a:xfrm rot="10800000">
            <a:off x="2863848" y="3592748"/>
            <a:ext cx="3232150" cy="381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3000">
                <a:schemeClr val="accent3">
                  <a:lumMod val="89000"/>
                </a:schemeClr>
              </a:gs>
              <a:gs pos="69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0992224-50BB-45C6-987B-CBDDC71AA857}"/>
              </a:ext>
            </a:extLst>
          </p:cNvPr>
          <p:cNvSpPr txBox="1"/>
          <p:nvPr/>
        </p:nvSpPr>
        <p:spPr>
          <a:xfrm>
            <a:off x="5906308" y="2985976"/>
            <a:ext cx="379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0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FD87F2B-C68A-47D7-9031-C9CFE4AD6962}"/>
              </a:ext>
            </a:extLst>
          </p:cNvPr>
          <p:cNvSpPr txBox="1"/>
          <p:nvPr/>
        </p:nvSpPr>
        <p:spPr>
          <a:xfrm>
            <a:off x="9028514" y="2884861"/>
            <a:ext cx="599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1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A82B753-A545-433F-82F7-3B49F4CD4AB4}"/>
              </a:ext>
            </a:extLst>
          </p:cNvPr>
          <p:cNvSpPr txBox="1"/>
          <p:nvPr/>
        </p:nvSpPr>
        <p:spPr>
          <a:xfrm>
            <a:off x="2496360" y="2935419"/>
            <a:ext cx="599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-1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CD2D6E0-3D56-4C71-AB82-F91CF63118D1}"/>
              </a:ext>
            </a:extLst>
          </p:cNvPr>
          <p:cNvSpPr txBox="1"/>
          <p:nvPr/>
        </p:nvSpPr>
        <p:spPr>
          <a:xfrm>
            <a:off x="7198720" y="4246267"/>
            <a:ext cx="2557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R= 0,73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7D5DB339-9D62-4B46-B476-9889DEA96BC6}"/>
              </a:ext>
            </a:extLst>
          </p:cNvPr>
          <p:cNvCxnSpPr>
            <a:cxnSpLocks/>
          </p:cNvCxnSpPr>
          <p:nvPr/>
        </p:nvCxnSpPr>
        <p:spPr>
          <a:xfrm>
            <a:off x="8477248" y="3592747"/>
            <a:ext cx="0" cy="65405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34F3B85-C4AC-4A45-ADF2-D0E10994AFBD}"/>
              </a:ext>
            </a:extLst>
          </p:cNvPr>
          <p:cNvSpPr txBox="1"/>
          <p:nvPr/>
        </p:nvSpPr>
        <p:spPr>
          <a:xfrm>
            <a:off x="4287795" y="595153"/>
            <a:ext cx="3995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“R” de Pearson</a:t>
            </a:r>
          </a:p>
        </p:txBody>
      </p:sp>
    </p:spTree>
    <p:extLst>
      <p:ext uri="{BB962C8B-B14F-4D97-AF65-F5344CB8AC3E}">
        <p14:creationId xmlns:p14="http://schemas.microsoft.com/office/powerpoint/2010/main" val="257138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/>
      <p:bldP spid="13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1099386C-47BE-44C8-AFC4-57DEB439B9A2}"/>
              </a:ext>
            </a:extLst>
          </p:cNvPr>
          <p:cNvSpPr/>
          <p:nvPr/>
        </p:nvSpPr>
        <p:spPr>
          <a:xfrm>
            <a:off x="2406072" y="1071419"/>
            <a:ext cx="7379853" cy="1662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3911F474-C614-4D53-9FDC-4EFD05312586}"/>
              </a:ext>
            </a:extLst>
          </p:cNvPr>
          <p:cNvSpPr/>
          <p:nvPr/>
        </p:nvSpPr>
        <p:spPr>
          <a:xfrm>
            <a:off x="1625599" y="3962400"/>
            <a:ext cx="2521527" cy="2272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17E6653D-2042-49C5-AE9D-448E57E5C53D}"/>
              </a:ext>
            </a:extLst>
          </p:cNvPr>
          <p:cNvSpPr/>
          <p:nvPr/>
        </p:nvSpPr>
        <p:spPr>
          <a:xfrm>
            <a:off x="8525161" y="4124036"/>
            <a:ext cx="2521527" cy="2272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0FCE3C81-24F7-44E8-B9DB-ED3870FF51E4}"/>
              </a:ext>
            </a:extLst>
          </p:cNvPr>
          <p:cNvSpPr txBox="1"/>
          <p:nvPr/>
        </p:nvSpPr>
        <p:spPr>
          <a:xfrm>
            <a:off x="2886363" y="1343891"/>
            <a:ext cx="6419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Tamanho da população</a:t>
            </a:r>
            <a:endParaRPr lang="pt-BR" sz="4800" dirty="0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8C87AEC4-11DF-4C76-8BE4-DDB3D54572FF}"/>
              </a:ext>
            </a:extLst>
          </p:cNvPr>
          <p:cNvSpPr txBox="1"/>
          <p:nvPr/>
        </p:nvSpPr>
        <p:spPr>
          <a:xfrm>
            <a:off x="1902689" y="4313642"/>
            <a:ext cx="1967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Nº</a:t>
            </a:r>
          </a:p>
          <a:p>
            <a:pPr algn="ctr"/>
            <a:r>
              <a:rPr lang="pt-BR" sz="4800" dirty="0">
                <a:latin typeface="Calibri" panose="020F0502020204030204" pitchFamily="34" charset="0"/>
                <a:cs typeface="Times New Roman" panose="02020603050405020304" pitchFamily="18" charset="0"/>
              </a:rPr>
              <a:t>casos</a:t>
            </a:r>
            <a:endParaRPr lang="pt-BR" sz="4800" dirty="0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CD83234F-2052-448B-A205-B54631855B83}"/>
              </a:ext>
            </a:extLst>
          </p:cNvPr>
          <p:cNvSpPr txBox="1"/>
          <p:nvPr/>
        </p:nvSpPr>
        <p:spPr>
          <a:xfrm>
            <a:off x="8802251" y="4313642"/>
            <a:ext cx="1967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Nº</a:t>
            </a:r>
          </a:p>
          <a:p>
            <a:pPr algn="ctr"/>
            <a:r>
              <a:rPr lang="pt-BR" sz="4800" dirty="0">
                <a:latin typeface="Calibri" panose="020F0502020204030204" pitchFamily="34" charset="0"/>
                <a:cs typeface="Times New Roman" panose="02020603050405020304" pitchFamily="18" charset="0"/>
              </a:rPr>
              <a:t>óbitos</a:t>
            </a:r>
            <a:endParaRPr lang="pt-BR" sz="4800" dirty="0"/>
          </a:p>
        </p:txBody>
      </p:sp>
      <p:sp>
        <p:nvSpPr>
          <p:cNvPr id="42" name="Seta: da Esquerda para a Direita 41">
            <a:extLst>
              <a:ext uri="{FF2B5EF4-FFF2-40B4-BE49-F238E27FC236}">
                <a16:creationId xmlns:a16="http://schemas.microsoft.com/office/drawing/2014/main" id="{F0EE954C-55A3-463A-88D7-1DB006E4047A}"/>
              </a:ext>
            </a:extLst>
          </p:cNvPr>
          <p:cNvSpPr/>
          <p:nvPr/>
        </p:nvSpPr>
        <p:spPr>
          <a:xfrm>
            <a:off x="4738255" y="4502726"/>
            <a:ext cx="3306621" cy="119149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F7DA1AB1-3EB9-40AB-A7BA-D2DAF808190B}"/>
              </a:ext>
            </a:extLst>
          </p:cNvPr>
          <p:cNvSpPr txBox="1"/>
          <p:nvPr/>
        </p:nvSpPr>
        <p:spPr>
          <a:xfrm>
            <a:off x="5639809" y="4836861"/>
            <a:ext cx="1503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R= 0,95</a:t>
            </a:r>
            <a:endParaRPr lang="pt-BR" sz="2800" dirty="0"/>
          </a:p>
        </p:txBody>
      </p:sp>
      <p:sp>
        <p:nvSpPr>
          <p:cNvPr id="44" name="Seta: para Baixo 43">
            <a:extLst>
              <a:ext uri="{FF2B5EF4-FFF2-40B4-BE49-F238E27FC236}">
                <a16:creationId xmlns:a16="http://schemas.microsoft.com/office/drawing/2014/main" id="{80B80139-4C86-402A-B711-60D6BBD0650F}"/>
              </a:ext>
            </a:extLst>
          </p:cNvPr>
          <p:cNvSpPr/>
          <p:nvPr/>
        </p:nvSpPr>
        <p:spPr>
          <a:xfrm rot="2059259">
            <a:off x="3342504" y="2746084"/>
            <a:ext cx="779106" cy="13595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Seta: para Baixo 44">
            <a:extLst>
              <a:ext uri="{FF2B5EF4-FFF2-40B4-BE49-F238E27FC236}">
                <a16:creationId xmlns:a16="http://schemas.microsoft.com/office/drawing/2014/main" id="{8B5FFB31-32E7-4BA4-A6B8-87155B25B405}"/>
              </a:ext>
            </a:extLst>
          </p:cNvPr>
          <p:cNvSpPr/>
          <p:nvPr/>
        </p:nvSpPr>
        <p:spPr>
          <a:xfrm rot="19463275">
            <a:off x="8531254" y="2746599"/>
            <a:ext cx="800804" cy="14639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CFB114EF-9755-4923-ACB9-1BBE77F4BF60}"/>
              </a:ext>
            </a:extLst>
          </p:cNvPr>
          <p:cNvSpPr txBox="1"/>
          <p:nvPr/>
        </p:nvSpPr>
        <p:spPr>
          <a:xfrm rot="18420324">
            <a:off x="3126184" y="3113386"/>
            <a:ext cx="1275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R= 0,97</a:t>
            </a:r>
            <a:endParaRPr lang="pt-BR" sz="2800" dirty="0"/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9D9A901E-DBF5-419C-9FBF-7460CE8FA5B6}"/>
              </a:ext>
            </a:extLst>
          </p:cNvPr>
          <p:cNvSpPr txBox="1"/>
          <p:nvPr/>
        </p:nvSpPr>
        <p:spPr>
          <a:xfrm rot="3380930">
            <a:off x="8221071" y="3114413"/>
            <a:ext cx="1275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R= 0,98</a:t>
            </a:r>
            <a:endParaRPr lang="pt-BR" sz="2800" dirty="0"/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E21B59FB-CDA3-4263-948D-7A7032C6C183}"/>
              </a:ext>
            </a:extLst>
          </p:cNvPr>
          <p:cNvSpPr txBox="1"/>
          <p:nvPr/>
        </p:nvSpPr>
        <p:spPr>
          <a:xfrm>
            <a:off x="892317" y="6402979"/>
            <a:ext cx="9494983" cy="373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 1: O tamanho da população influenciando a correlação entre “Casos” e “Óbitos”.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77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8391391-8C5E-4CD4-B560-0B9CF26C13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973272"/>
              </p:ext>
            </p:extLst>
          </p:nvPr>
        </p:nvGraphicFramePr>
        <p:xfrm>
          <a:off x="1859319" y="0"/>
          <a:ext cx="7297228" cy="6857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3196">
                  <a:extLst>
                    <a:ext uri="{9D8B030D-6E8A-4147-A177-3AD203B41FA5}">
                      <a16:colId xmlns:a16="http://schemas.microsoft.com/office/drawing/2014/main" val="2377886055"/>
                    </a:ext>
                  </a:extLst>
                </a:gridCol>
                <a:gridCol w="1209129">
                  <a:extLst>
                    <a:ext uri="{9D8B030D-6E8A-4147-A177-3AD203B41FA5}">
                      <a16:colId xmlns:a16="http://schemas.microsoft.com/office/drawing/2014/main" val="1454676577"/>
                    </a:ext>
                  </a:extLst>
                </a:gridCol>
                <a:gridCol w="1344190">
                  <a:extLst>
                    <a:ext uri="{9D8B030D-6E8A-4147-A177-3AD203B41FA5}">
                      <a16:colId xmlns:a16="http://schemas.microsoft.com/office/drawing/2014/main" val="3135058242"/>
                    </a:ext>
                  </a:extLst>
                </a:gridCol>
                <a:gridCol w="911993">
                  <a:extLst>
                    <a:ext uri="{9D8B030D-6E8A-4147-A177-3AD203B41FA5}">
                      <a16:colId xmlns:a16="http://schemas.microsoft.com/office/drawing/2014/main" val="3570021230"/>
                    </a:ext>
                  </a:extLst>
                </a:gridCol>
                <a:gridCol w="910707">
                  <a:extLst>
                    <a:ext uri="{9D8B030D-6E8A-4147-A177-3AD203B41FA5}">
                      <a16:colId xmlns:a16="http://schemas.microsoft.com/office/drawing/2014/main" val="463738340"/>
                    </a:ext>
                  </a:extLst>
                </a:gridCol>
                <a:gridCol w="1277306">
                  <a:extLst>
                    <a:ext uri="{9D8B030D-6E8A-4147-A177-3AD203B41FA5}">
                      <a16:colId xmlns:a16="http://schemas.microsoft.com/office/drawing/2014/main" val="3943189243"/>
                    </a:ext>
                  </a:extLst>
                </a:gridCol>
                <a:gridCol w="910707">
                  <a:extLst>
                    <a:ext uri="{9D8B030D-6E8A-4147-A177-3AD203B41FA5}">
                      <a16:colId xmlns:a16="http://schemas.microsoft.com/office/drawing/2014/main" val="3150278913"/>
                    </a:ext>
                  </a:extLst>
                </a:gridCol>
              </a:tblGrid>
              <a:tr h="685629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Tabela 1: Número de óbitos por COVID por 100 mil habitantes (03/12/2021), percentual de votos em Bolsonaro (2018), desvios em relação à média e o desvio padronizado, por Estado brasileiro. 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943518"/>
                  </a:ext>
                </a:extLst>
              </a:tr>
              <a:tr h="4932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ES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Óbitos / 100 mil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Desvio da M. Óbitos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Em DP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Votos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(%)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Desvio da M. de %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Em DP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ctr"/>
                </a:tc>
                <a:extLst>
                  <a:ext uri="{0D108BD9-81ED-4DB2-BD59-A6C34878D82A}">
                    <a16:rowId xmlns:a16="http://schemas.microsoft.com/office/drawing/2014/main" val="452656673"/>
                  </a:ext>
                </a:extLst>
              </a:tr>
              <a:tr h="195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RR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339,1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56,94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0,80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61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19,26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1,37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extLst>
                  <a:ext uri="{0D108BD9-81ED-4DB2-BD59-A6C34878D82A}">
                    <a16:rowId xmlns:a16="http://schemas.microsoft.com/office/drawing/2014/main" val="3868597521"/>
                  </a:ext>
                </a:extLst>
              </a:tr>
              <a:tr h="195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SC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279,3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-2,86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-0,04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61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19,26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1,37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extLst>
                  <a:ext uri="{0D108BD9-81ED-4DB2-BD59-A6C34878D82A}">
                    <a16:rowId xmlns:a16="http://schemas.microsoft.com/office/drawing/2014/main" val="314015947"/>
                  </a:ext>
                </a:extLst>
              </a:tr>
              <a:tr h="195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AC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209,7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-72,46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-1,02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59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17,26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1,23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extLst>
                  <a:ext uri="{0D108BD9-81ED-4DB2-BD59-A6C34878D82A}">
                    <a16:rowId xmlns:a16="http://schemas.microsoft.com/office/drawing/2014/main" val="848890093"/>
                  </a:ext>
                </a:extLst>
              </a:tr>
              <a:tr h="195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RO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374,0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91,84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1,29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59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17,26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1,23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extLst>
                  <a:ext uri="{0D108BD9-81ED-4DB2-BD59-A6C34878D82A}">
                    <a16:rowId xmlns:a16="http://schemas.microsoft.com/office/drawing/2014/main" val="3766424159"/>
                  </a:ext>
                </a:extLst>
              </a:tr>
              <a:tr h="195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MS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348,6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66,44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0,93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56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14,26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1,01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extLst>
                  <a:ext uri="{0D108BD9-81ED-4DB2-BD59-A6C34878D82A}">
                    <a16:rowId xmlns:a16="http://schemas.microsoft.com/office/drawing/2014/main" val="1382054969"/>
                  </a:ext>
                </a:extLst>
              </a:tr>
              <a:tr h="195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DF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366,1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83,94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1,18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55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13,26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0,94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extLst>
                  <a:ext uri="{0D108BD9-81ED-4DB2-BD59-A6C34878D82A}">
                    <a16:rowId xmlns:a16="http://schemas.microsoft.com/office/drawing/2014/main" val="1976145696"/>
                  </a:ext>
                </a:extLst>
              </a:tr>
              <a:tr h="195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RJ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400,2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118,04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1,65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54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12,26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0,87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extLst>
                  <a:ext uri="{0D108BD9-81ED-4DB2-BD59-A6C34878D82A}">
                    <a16:rowId xmlns:a16="http://schemas.microsoft.com/office/drawing/2014/main" val="2164816424"/>
                  </a:ext>
                </a:extLst>
              </a:tr>
              <a:tr h="195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GO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349,8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67,64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0,95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53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11,26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0,80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extLst>
                  <a:ext uri="{0D108BD9-81ED-4DB2-BD59-A6C34878D82A}">
                    <a16:rowId xmlns:a16="http://schemas.microsoft.com/office/drawing/2014/main" val="3790945977"/>
                  </a:ext>
                </a:extLst>
              </a:tr>
              <a:tr h="195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PR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356,9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74,74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1,05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53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11,26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0,80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extLst>
                  <a:ext uri="{0D108BD9-81ED-4DB2-BD59-A6C34878D82A}">
                    <a16:rowId xmlns:a16="http://schemas.microsoft.com/office/drawing/2014/main" val="3780233383"/>
                  </a:ext>
                </a:extLst>
              </a:tr>
              <a:tr h="195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MT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394,6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112,44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1,58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52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10,26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0,73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extLst>
                  <a:ext uri="{0D108BD9-81ED-4DB2-BD59-A6C34878D82A}">
                    <a16:rowId xmlns:a16="http://schemas.microsoft.com/office/drawing/2014/main" val="3465670922"/>
                  </a:ext>
                </a:extLst>
              </a:tr>
              <a:tr h="195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ES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328,4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46,24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0,65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50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8,26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0,59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extLst>
                  <a:ext uri="{0D108BD9-81ED-4DB2-BD59-A6C34878D82A}">
                    <a16:rowId xmlns:a16="http://schemas.microsoft.com/office/drawing/2014/main" val="1506603223"/>
                  </a:ext>
                </a:extLst>
              </a:tr>
              <a:tr h="195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RS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317,9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35,74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0,50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49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7,26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0,52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extLst>
                  <a:ext uri="{0D108BD9-81ED-4DB2-BD59-A6C34878D82A}">
                    <a16:rowId xmlns:a16="http://schemas.microsoft.com/office/drawing/2014/main" val="1699749896"/>
                  </a:ext>
                </a:extLst>
              </a:tr>
              <a:tr h="195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SP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335,8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53,64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0,75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48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6,26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0,44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extLst>
                  <a:ext uri="{0D108BD9-81ED-4DB2-BD59-A6C34878D82A}">
                    <a16:rowId xmlns:a16="http://schemas.microsoft.com/office/drawing/2014/main" val="2287045188"/>
                  </a:ext>
                </a:extLst>
              </a:tr>
              <a:tr h="195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</a:rPr>
                        <a:t>MG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</a:rPr>
                        <a:t>265,8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</a:rPr>
                        <a:t>-16,36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</a:rPr>
                        <a:t>-0,23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</a:rPr>
                        <a:t>43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</a:rPr>
                        <a:t>1,26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</a:rPr>
                        <a:t>0,09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322662"/>
                  </a:ext>
                </a:extLst>
              </a:tr>
              <a:tr h="195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AM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249,2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-32,96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-0,46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41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-0,74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-0,05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extLst>
                  <a:ext uri="{0D108BD9-81ED-4DB2-BD59-A6C34878D82A}">
                    <a16:rowId xmlns:a16="http://schemas.microsoft.com/office/drawing/2014/main" val="715894077"/>
                  </a:ext>
                </a:extLst>
              </a:tr>
              <a:tr h="195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TO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333,1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50,94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0,71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41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-0,74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-0,05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extLst>
                  <a:ext uri="{0D108BD9-81ED-4DB2-BD59-A6C34878D82A}">
                    <a16:rowId xmlns:a16="http://schemas.microsoft.com/office/drawing/2014/main" val="2531943767"/>
                  </a:ext>
                </a:extLst>
              </a:tr>
              <a:tr h="195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AP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237,0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-45,16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-0,63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39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-2,74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-0,19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extLst>
                  <a:ext uri="{0D108BD9-81ED-4DB2-BD59-A6C34878D82A}">
                    <a16:rowId xmlns:a16="http://schemas.microsoft.com/office/drawing/2014/main" val="3870396773"/>
                  </a:ext>
                </a:extLst>
              </a:tr>
              <a:tr h="195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PA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196,8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-85,36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-1,20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34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-7,74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-0,55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extLst>
                  <a:ext uri="{0D108BD9-81ED-4DB2-BD59-A6C34878D82A}">
                    <a16:rowId xmlns:a16="http://schemas.microsoft.com/office/drawing/2014/main" val="1717767117"/>
                  </a:ext>
                </a:extLst>
              </a:tr>
              <a:tr h="195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AL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190,5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-91,66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-1,28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31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-10,74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-0,76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extLst>
                  <a:ext uri="{0D108BD9-81ED-4DB2-BD59-A6C34878D82A}">
                    <a16:rowId xmlns:a16="http://schemas.microsoft.com/office/drawing/2014/main" val="1044366161"/>
                  </a:ext>
                </a:extLst>
              </a:tr>
              <a:tr h="195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PB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213,9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-68,26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-0,96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28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-13,74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-0,98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extLst>
                  <a:ext uri="{0D108BD9-81ED-4DB2-BD59-A6C34878D82A}">
                    <a16:rowId xmlns:a16="http://schemas.microsoft.com/office/drawing/2014/main" val="786963175"/>
                  </a:ext>
                </a:extLst>
              </a:tr>
              <a:tr h="195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RN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237,3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-44,86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-0,63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28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-13,74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-0,98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extLst>
                  <a:ext uri="{0D108BD9-81ED-4DB2-BD59-A6C34878D82A}">
                    <a16:rowId xmlns:a16="http://schemas.microsoft.com/office/drawing/2014/main" val="2541362516"/>
                  </a:ext>
                </a:extLst>
              </a:tr>
              <a:tr h="195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PE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211,9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-70,26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-0,98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27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-14,74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-1,05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extLst>
                  <a:ext uri="{0D108BD9-81ED-4DB2-BD59-A6C34878D82A}">
                    <a16:rowId xmlns:a16="http://schemas.microsoft.com/office/drawing/2014/main" val="4042724279"/>
                  </a:ext>
                </a:extLst>
              </a:tr>
              <a:tr h="195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SE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263,0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-19,16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-0,27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24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-17,74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-1,26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extLst>
                  <a:ext uri="{0D108BD9-81ED-4DB2-BD59-A6C34878D82A}">
                    <a16:rowId xmlns:a16="http://schemas.microsoft.com/office/drawing/2014/main" val="2180134803"/>
                  </a:ext>
                </a:extLst>
              </a:tr>
              <a:tr h="195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MA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145,6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-136,56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-1,91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23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-18,74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-1,33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extLst>
                  <a:ext uri="{0D108BD9-81ED-4DB2-BD59-A6C34878D82A}">
                    <a16:rowId xmlns:a16="http://schemas.microsoft.com/office/drawing/2014/main" val="2049000350"/>
                  </a:ext>
                </a:extLst>
              </a:tr>
              <a:tr h="195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BA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183,7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-98,46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-1,38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21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-20,74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-1,47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extLst>
                  <a:ext uri="{0D108BD9-81ED-4DB2-BD59-A6C34878D82A}">
                    <a16:rowId xmlns:a16="http://schemas.microsoft.com/office/drawing/2014/main" val="322728304"/>
                  </a:ext>
                </a:extLst>
              </a:tr>
              <a:tr h="195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CE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270,1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-12,06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-0,17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20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-21,74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-1,55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extLst>
                  <a:ext uri="{0D108BD9-81ED-4DB2-BD59-A6C34878D82A}">
                    <a16:rowId xmlns:a16="http://schemas.microsoft.com/office/drawing/2014/main" val="3010000017"/>
                  </a:ext>
                </a:extLst>
              </a:tr>
              <a:tr h="195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PI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219,9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-62,26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-0,87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-24,74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-1,76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/>
                </a:tc>
                <a:extLst>
                  <a:ext uri="{0D108BD9-81ED-4DB2-BD59-A6C34878D82A}">
                    <a16:rowId xmlns:a16="http://schemas.microsoft.com/office/drawing/2014/main" val="3169299915"/>
                  </a:ext>
                </a:extLst>
              </a:tr>
              <a:tr h="195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effectLst/>
                        </a:rPr>
                        <a:t>Média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</a:rPr>
                        <a:t>282,2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</a:rPr>
                        <a:t>41,74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876624"/>
                  </a:ext>
                </a:extLst>
              </a:tr>
              <a:tr h="195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DP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</a:rPr>
                        <a:t>71,35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</a:rPr>
                        <a:t>14,07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02" marR="30102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336229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79735484-B876-4A86-8F6A-FC1E4AE391DE}"/>
              </a:ext>
            </a:extLst>
          </p:cNvPr>
          <p:cNvSpPr txBox="1"/>
          <p:nvPr/>
        </p:nvSpPr>
        <p:spPr>
          <a:xfrm>
            <a:off x="11167655" y="5136364"/>
            <a:ext cx="5347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227</a:t>
            </a:r>
            <a:r>
              <a:rPr lang="pt-BR" dirty="0"/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112E5F8-71D1-4B16-9093-6B37753C83C8}"/>
              </a:ext>
            </a:extLst>
          </p:cNvPr>
          <p:cNvSpPr txBox="1"/>
          <p:nvPr/>
        </p:nvSpPr>
        <p:spPr>
          <a:xfrm>
            <a:off x="11075752" y="1819231"/>
            <a:ext cx="1116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338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AD867DB-8A6A-DB24-A991-7AA105C22813}"/>
              </a:ext>
            </a:extLst>
          </p:cNvPr>
          <p:cNvSpPr txBox="1"/>
          <p:nvPr/>
        </p:nvSpPr>
        <p:spPr>
          <a:xfrm>
            <a:off x="10759023" y="3605984"/>
            <a:ext cx="1453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M=282,2</a:t>
            </a:r>
            <a:endParaRPr lang="pt-BR" dirty="0"/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0DB3AF1B-2AA7-ECA2-1640-FA607F3730D2}"/>
              </a:ext>
            </a:extLst>
          </p:cNvPr>
          <p:cNvCxnSpPr>
            <a:cxnSpLocks/>
          </p:cNvCxnSpPr>
          <p:nvPr/>
        </p:nvCxnSpPr>
        <p:spPr>
          <a:xfrm>
            <a:off x="9156547" y="3765012"/>
            <a:ext cx="1602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471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 de Texto 2">
            <a:extLst>
              <a:ext uri="{FF2B5EF4-FFF2-40B4-BE49-F238E27FC236}">
                <a16:creationId xmlns:a16="http://schemas.microsoft.com/office/drawing/2014/main" id="{1048472C-20B1-45D6-BB9C-9AF5F3B0B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2217" y="3753578"/>
            <a:ext cx="8848955" cy="6477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Gráfico 2: Desvio da média de óbitos por 100 mil Habitantes, por Estado, 02/12/21.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m 1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3F7964E7-B505-429C-9C65-F0B9CAE5A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61" y="472733"/>
            <a:ext cx="6278880" cy="3094990"/>
          </a:xfrm>
          <a:prstGeom prst="rect">
            <a:avLst/>
          </a:prstGeom>
        </p:spPr>
      </p:pic>
      <p:pic>
        <p:nvPicPr>
          <p:cNvPr id="3" name="Imagem 2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12907155-D591-4B37-84E5-0695EBF6D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36" y="4163037"/>
            <a:ext cx="6170930" cy="2506980"/>
          </a:xfrm>
          <a:prstGeom prst="rect">
            <a:avLst/>
          </a:prstGeom>
        </p:spPr>
      </p:pic>
      <p:sp>
        <p:nvSpPr>
          <p:cNvPr id="5" name="Caixa de Texto 2">
            <a:extLst>
              <a:ext uri="{FF2B5EF4-FFF2-40B4-BE49-F238E27FC236}">
                <a16:creationId xmlns:a16="http://schemas.microsoft.com/office/drawing/2014/main" id="{76B21CEE-7259-45EA-8FFB-B530CBFAA93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409261" y="4979573"/>
            <a:ext cx="2714883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Óbitos por 100 mil hab.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 de Texto 2">
            <a:extLst>
              <a:ext uri="{FF2B5EF4-FFF2-40B4-BE49-F238E27FC236}">
                <a16:creationId xmlns:a16="http://schemas.microsoft.com/office/drawing/2014/main" id="{E5EE1A1F-CFE1-452D-9CED-BE0EE237C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266" y="1396099"/>
            <a:ext cx="1127340" cy="23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Média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 de Texto 2">
            <a:extLst>
              <a:ext uri="{FF2B5EF4-FFF2-40B4-BE49-F238E27FC236}">
                <a16:creationId xmlns:a16="http://schemas.microsoft.com/office/drawing/2014/main" id="{17CF5BD3-D9D9-43DB-B515-8036CF681C2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621532" y="1785393"/>
            <a:ext cx="3094990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Votos em Jair Bolsonaro (%)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 de Texto 2">
            <a:extLst>
              <a:ext uri="{FF2B5EF4-FFF2-40B4-BE49-F238E27FC236}">
                <a16:creationId xmlns:a16="http://schemas.microsoft.com/office/drawing/2014/main" id="{C1F7B83E-92F0-4ABC-AC87-6DCA46352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8850" y="4996633"/>
            <a:ext cx="1127340" cy="35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Média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 de Texto 2">
            <a:extLst>
              <a:ext uri="{FF2B5EF4-FFF2-40B4-BE49-F238E27FC236}">
                <a16:creationId xmlns:a16="http://schemas.microsoft.com/office/drawing/2014/main" id="{37B2A822-8DE4-41DD-A929-366DB20A5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2217" y="138731"/>
            <a:ext cx="9393383" cy="94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Gráfico 1: Desvio da média do percentual de votos em Bolsonaro, por Estado, em ordem decrescente 2018</a:t>
            </a:r>
            <a:r>
              <a:rPr lang="pt-BR" sz="1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 de Texto 2">
            <a:extLst>
              <a:ext uri="{FF2B5EF4-FFF2-40B4-BE49-F238E27FC236}">
                <a16:creationId xmlns:a16="http://schemas.microsoft.com/office/drawing/2014/main" id="{04B06834-9C35-456B-800D-4F4E4808C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3866" y="2302001"/>
            <a:ext cx="1749770" cy="40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Fonte: TSE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ixa de Texto 2">
            <a:extLst>
              <a:ext uri="{FF2B5EF4-FFF2-40B4-BE49-F238E27FC236}">
                <a16:creationId xmlns:a16="http://schemas.microsoft.com/office/drawing/2014/main" id="{681A7A2F-9BEF-4FCF-81B7-D528D88FB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9369" y="5554861"/>
            <a:ext cx="3038763" cy="76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Fonte: https://covid.saude.gov.br/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627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lipse 36">
            <a:extLst>
              <a:ext uri="{FF2B5EF4-FFF2-40B4-BE49-F238E27FC236}">
                <a16:creationId xmlns:a16="http://schemas.microsoft.com/office/drawing/2014/main" id="{3911F474-C614-4D53-9FDC-4EFD05312586}"/>
              </a:ext>
            </a:extLst>
          </p:cNvPr>
          <p:cNvSpPr/>
          <p:nvPr/>
        </p:nvSpPr>
        <p:spPr>
          <a:xfrm>
            <a:off x="1468581" y="451686"/>
            <a:ext cx="1893458" cy="18057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dirty="0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17E6653D-2042-49C5-AE9D-448E57E5C53D}"/>
              </a:ext>
            </a:extLst>
          </p:cNvPr>
          <p:cNvSpPr/>
          <p:nvPr/>
        </p:nvSpPr>
        <p:spPr>
          <a:xfrm>
            <a:off x="8368143" y="451687"/>
            <a:ext cx="1893458" cy="18057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8C87AEC4-11DF-4C76-8BE4-DDB3D54572FF}"/>
              </a:ext>
            </a:extLst>
          </p:cNvPr>
          <p:cNvSpPr txBox="1"/>
          <p:nvPr/>
        </p:nvSpPr>
        <p:spPr>
          <a:xfrm>
            <a:off x="1676653" y="688285"/>
            <a:ext cx="1477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Nº</a:t>
            </a:r>
          </a:p>
          <a:p>
            <a:pPr algn="ctr"/>
            <a:r>
              <a:rPr lang="pt-BR" sz="36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casos</a:t>
            </a:r>
            <a:endParaRPr lang="pt-BR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CD83234F-2052-448B-A205-B54631855B83}"/>
              </a:ext>
            </a:extLst>
          </p:cNvPr>
          <p:cNvSpPr txBox="1"/>
          <p:nvPr/>
        </p:nvSpPr>
        <p:spPr>
          <a:xfrm>
            <a:off x="8576215" y="754375"/>
            <a:ext cx="1477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Nº</a:t>
            </a:r>
          </a:p>
          <a:p>
            <a:pPr algn="ctr"/>
            <a:r>
              <a:rPr lang="pt-BR" sz="36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óbitos</a:t>
            </a:r>
            <a:endParaRPr lang="pt-BR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2" name="Seta: da Esquerda para a Direita 41">
            <a:extLst>
              <a:ext uri="{FF2B5EF4-FFF2-40B4-BE49-F238E27FC236}">
                <a16:creationId xmlns:a16="http://schemas.microsoft.com/office/drawing/2014/main" id="{F0EE954C-55A3-463A-88D7-1DB006E4047A}"/>
              </a:ext>
            </a:extLst>
          </p:cNvPr>
          <p:cNvSpPr/>
          <p:nvPr/>
        </p:nvSpPr>
        <p:spPr>
          <a:xfrm>
            <a:off x="4581236" y="830378"/>
            <a:ext cx="2482999" cy="94689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/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F7DA1AB1-3EB9-40AB-A7BA-D2DAF808190B}"/>
              </a:ext>
            </a:extLst>
          </p:cNvPr>
          <p:cNvSpPr txBox="1"/>
          <p:nvPr/>
        </p:nvSpPr>
        <p:spPr>
          <a:xfrm>
            <a:off x="4959851" y="1026840"/>
            <a:ext cx="1725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R= 0,95</a:t>
            </a:r>
            <a:endParaRPr lang="pt-BR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85613F65-4CF8-4BDA-A26D-DA1875B24368}"/>
              </a:ext>
            </a:extLst>
          </p:cNvPr>
          <p:cNvSpPr/>
          <p:nvPr/>
        </p:nvSpPr>
        <p:spPr>
          <a:xfrm>
            <a:off x="1458052" y="2595491"/>
            <a:ext cx="1893458" cy="1805709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407D4B9A-BC9F-4D2F-9A3A-13F843776302}"/>
              </a:ext>
            </a:extLst>
          </p:cNvPr>
          <p:cNvSpPr/>
          <p:nvPr/>
        </p:nvSpPr>
        <p:spPr>
          <a:xfrm>
            <a:off x="8368143" y="2595492"/>
            <a:ext cx="1893458" cy="1805709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5100ACB-36E8-4A8F-9DBE-933960E9A816}"/>
              </a:ext>
            </a:extLst>
          </p:cNvPr>
          <p:cNvSpPr txBox="1"/>
          <p:nvPr/>
        </p:nvSpPr>
        <p:spPr>
          <a:xfrm>
            <a:off x="1572617" y="2898180"/>
            <a:ext cx="1685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pt-BR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votos</a:t>
            </a:r>
          </a:p>
          <a:p>
            <a:pPr algn="ctr"/>
            <a:r>
              <a:rPr lang="pt-BR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2018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4BCCC19-DDA3-46BE-B84F-430911A6F055}"/>
              </a:ext>
            </a:extLst>
          </p:cNvPr>
          <p:cNvSpPr txBox="1"/>
          <p:nvPr/>
        </p:nvSpPr>
        <p:spPr>
          <a:xfrm>
            <a:off x="8576215" y="2847465"/>
            <a:ext cx="1477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Nº</a:t>
            </a:r>
          </a:p>
          <a:p>
            <a:pPr algn="ctr"/>
            <a:r>
              <a:rPr lang="pt-BR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óbitos</a:t>
            </a:r>
            <a:endParaRPr lang="pt-BR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Seta: da Esquerda para a Direita 18">
            <a:extLst>
              <a:ext uri="{FF2B5EF4-FFF2-40B4-BE49-F238E27FC236}">
                <a16:creationId xmlns:a16="http://schemas.microsoft.com/office/drawing/2014/main" id="{D50BBE6C-0A32-4DFC-9AE6-6C074F5351F6}"/>
              </a:ext>
            </a:extLst>
          </p:cNvPr>
          <p:cNvSpPr/>
          <p:nvPr/>
        </p:nvSpPr>
        <p:spPr>
          <a:xfrm>
            <a:off x="4581236" y="2974183"/>
            <a:ext cx="2482999" cy="946896"/>
          </a:xfrm>
          <a:prstGeom prst="leftRightArrow">
            <a:avLst/>
          </a:prstGeom>
          <a:solidFill>
            <a:srgbClr val="FF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68842B7-98A3-409A-98B7-0BA5577E452C}"/>
              </a:ext>
            </a:extLst>
          </p:cNvPr>
          <p:cNvSpPr txBox="1"/>
          <p:nvPr/>
        </p:nvSpPr>
        <p:spPr>
          <a:xfrm>
            <a:off x="4959851" y="3170645"/>
            <a:ext cx="1725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R= 0,13</a:t>
            </a:r>
            <a:endParaRPr lang="pt-BR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24BF950E-B66D-41AA-B7CC-56FA1BC6A818}"/>
              </a:ext>
            </a:extLst>
          </p:cNvPr>
          <p:cNvSpPr/>
          <p:nvPr/>
        </p:nvSpPr>
        <p:spPr>
          <a:xfrm>
            <a:off x="1458052" y="4636626"/>
            <a:ext cx="1893458" cy="1805709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dirty="0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FCDB210B-A6D0-4F3E-AA2E-66719BA42086}"/>
              </a:ext>
            </a:extLst>
          </p:cNvPr>
          <p:cNvSpPr/>
          <p:nvPr/>
        </p:nvSpPr>
        <p:spPr>
          <a:xfrm>
            <a:off x="8357614" y="4636627"/>
            <a:ext cx="1893458" cy="1805709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7B54E17-0224-4347-8203-1A6C8E6E900A}"/>
              </a:ext>
            </a:extLst>
          </p:cNvPr>
          <p:cNvSpPr txBox="1"/>
          <p:nvPr/>
        </p:nvSpPr>
        <p:spPr>
          <a:xfrm>
            <a:off x="1633039" y="5015318"/>
            <a:ext cx="1477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pt-BR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votos</a:t>
            </a:r>
          </a:p>
          <a:p>
            <a:pPr algn="ctr"/>
            <a:r>
              <a:rPr lang="pt-BR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2018</a:t>
            </a:r>
            <a:endParaRPr lang="pt-BR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FC3AE7F-04AF-4CD6-828D-DFC589FC874B}"/>
              </a:ext>
            </a:extLst>
          </p:cNvPr>
          <p:cNvSpPr txBox="1"/>
          <p:nvPr/>
        </p:nvSpPr>
        <p:spPr>
          <a:xfrm>
            <a:off x="8282198" y="4995877"/>
            <a:ext cx="20852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Nº </a:t>
            </a:r>
            <a:r>
              <a:rPr lang="pt-BR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óbitos p/ 100mil</a:t>
            </a:r>
            <a:endParaRPr lang="pt-BR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Seta: da Esquerda para a Direita 24">
            <a:extLst>
              <a:ext uri="{FF2B5EF4-FFF2-40B4-BE49-F238E27FC236}">
                <a16:creationId xmlns:a16="http://schemas.microsoft.com/office/drawing/2014/main" id="{FC34FB0E-6B7C-4E7F-9CC2-BE819D5734E0}"/>
              </a:ext>
            </a:extLst>
          </p:cNvPr>
          <p:cNvSpPr/>
          <p:nvPr/>
        </p:nvSpPr>
        <p:spPr>
          <a:xfrm>
            <a:off x="4570707" y="5015318"/>
            <a:ext cx="2482999" cy="946896"/>
          </a:xfrm>
          <a:prstGeom prst="left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C673DB4-5F33-48F5-ADD0-331B2461FCB5}"/>
              </a:ext>
            </a:extLst>
          </p:cNvPr>
          <p:cNvSpPr txBox="1"/>
          <p:nvPr/>
        </p:nvSpPr>
        <p:spPr>
          <a:xfrm>
            <a:off x="4949322" y="5211780"/>
            <a:ext cx="1725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R= 0,73</a:t>
            </a:r>
            <a:endParaRPr lang="pt-BR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7" name="Imagem 26" descr="Imagem de charrete | Vectores de Domínio Público">
            <a:extLst>
              <a:ext uri="{FF2B5EF4-FFF2-40B4-BE49-F238E27FC236}">
                <a16:creationId xmlns:a16="http://schemas.microsoft.com/office/drawing/2014/main" id="{0CA5F04C-2965-4928-A59F-2A8A314E3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947" y="61118"/>
            <a:ext cx="2193366" cy="734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m 28" descr="Imagem de charrete | Vectores de Domínio Público">
            <a:extLst>
              <a:ext uri="{FF2B5EF4-FFF2-40B4-BE49-F238E27FC236}">
                <a16:creationId xmlns:a16="http://schemas.microsoft.com/office/drawing/2014/main" id="{8D3FC006-76A6-43ED-8CD2-EB82D657FF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22" y="5971633"/>
            <a:ext cx="2193366" cy="734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m 29" descr="Desenhos de cavalo para colorir - imagem de animais online para imprimir">
            <a:extLst>
              <a:ext uri="{FF2B5EF4-FFF2-40B4-BE49-F238E27FC236}">
                <a16:creationId xmlns:a16="http://schemas.microsoft.com/office/drawing/2014/main" id="{4F1BEAF2-F4A4-4923-930E-FA6ED4154D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06" y="2898180"/>
            <a:ext cx="995865" cy="1327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m 30" descr="Desenhos de cavalo para colorir - imagem de animais online para imprimir">
            <a:extLst>
              <a:ext uri="{FF2B5EF4-FFF2-40B4-BE49-F238E27FC236}">
                <a16:creationId xmlns:a16="http://schemas.microsoft.com/office/drawing/2014/main" id="{4392D050-3495-4FBA-8908-88BB057F90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05" y="2898179"/>
            <a:ext cx="995865" cy="1327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217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241BF76E-CB91-4822-BB11-979C2C8FE1EB}"/>
              </a:ext>
            </a:extLst>
          </p:cNvPr>
          <p:cNvGrpSpPr/>
          <p:nvPr/>
        </p:nvGrpSpPr>
        <p:grpSpPr>
          <a:xfrm>
            <a:off x="592166" y="591126"/>
            <a:ext cx="10980997" cy="6433987"/>
            <a:chOff x="0" y="134334"/>
            <a:chExt cx="3908198" cy="2599406"/>
          </a:xfrm>
        </p:grpSpPr>
        <p:pic>
          <p:nvPicPr>
            <p:cNvPr id="4" name="Imagem 3" descr="Gráfico, Gráfico de dispersão&#10;&#10;Descrição gerada automaticamente">
              <a:extLst>
                <a:ext uri="{FF2B5EF4-FFF2-40B4-BE49-F238E27FC236}">
                  <a16:creationId xmlns:a16="http://schemas.microsoft.com/office/drawing/2014/main" id="{43A8D37E-7A6F-489C-9DCB-519F39F7C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748" y="134334"/>
              <a:ext cx="3600450" cy="2256155"/>
            </a:xfrm>
            <a:prstGeom prst="rect">
              <a:avLst/>
            </a:prstGeom>
          </p:spPr>
        </p:pic>
        <p:sp>
          <p:nvSpPr>
            <p:cNvPr id="5" name="Caixa de Texto 2">
              <a:extLst>
                <a:ext uri="{FF2B5EF4-FFF2-40B4-BE49-F238E27FC236}">
                  <a16:creationId xmlns:a16="http://schemas.microsoft.com/office/drawing/2014/main" id="{D1FB3A6A-913C-4DD0-B2C0-6D78498D87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832001" y="985049"/>
              <a:ext cx="1956102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2400" dirty="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Número de Casos de COVID-19</a:t>
              </a:r>
              <a:endPara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Caixa de Texto 2">
              <a:extLst>
                <a:ext uri="{FF2B5EF4-FFF2-40B4-BE49-F238E27FC236}">
                  <a16:creationId xmlns:a16="http://schemas.microsoft.com/office/drawing/2014/main" id="{DB585630-26FA-42C6-9BA9-CAD2D77D3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482" y="2441640"/>
              <a:ext cx="2155148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2400" dirty="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Número de óbitos por COVID-19</a:t>
              </a:r>
              <a:endPara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Caixa de Texto 2">
              <a:extLst>
                <a:ext uri="{FF2B5EF4-FFF2-40B4-BE49-F238E27FC236}">
                  <a16:creationId xmlns:a16="http://schemas.microsoft.com/office/drawing/2014/main" id="{E69B70E9-9965-46A3-AEE8-7DF8CAD37D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7450" y="249312"/>
              <a:ext cx="368360" cy="15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dirty="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SP</a:t>
              </a:r>
              <a:endPara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10">
            <a:extLst>
              <a:ext uri="{FF2B5EF4-FFF2-40B4-BE49-F238E27FC236}">
                <a16:creationId xmlns:a16="http://schemas.microsoft.com/office/drawing/2014/main" id="{FD47C03E-FE8C-4688-AB6B-4A38EB472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91" y="12422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02E94A0-F1E6-43CA-86E6-3B8BA69E68D8}"/>
              </a:ext>
            </a:extLst>
          </p:cNvPr>
          <p:cNvSpPr txBox="1"/>
          <p:nvPr/>
        </p:nvSpPr>
        <p:spPr>
          <a:xfrm>
            <a:off x="1296111" y="127273"/>
            <a:ext cx="10462901" cy="373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Gráfico 21: Correlação de 0,95 entre casos e óbitos por COVID em 16/04/2021.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 de Texto 2">
            <a:extLst>
              <a:ext uri="{FF2B5EF4-FFF2-40B4-BE49-F238E27FC236}">
                <a16:creationId xmlns:a16="http://schemas.microsoft.com/office/drawing/2014/main" id="{E5241553-600B-49E2-BB2F-6A43A3E66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6150" y="4064361"/>
            <a:ext cx="2449794" cy="92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R= 0,95</a:t>
            </a:r>
            <a:endParaRPr lang="pt-BR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20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EDEDB7-CD18-0C7C-B148-27C4CD640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Quando Eu Ouvi o Astrônomo Entendido</a:t>
            </a:r>
            <a:endParaRPr lang="pt-B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3F767C-EF57-B64E-001A-E770C7DAC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Walt Whitman, 1892</a:t>
            </a:r>
          </a:p>
          <a:p>
            <a:pPr marL="4191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Quando ouvi o astrônomo entendido,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Quando as evidências, os algoritmos, foram ordenados em tabelas diante de mim,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Quando me foram apresentados os mapas e diagramas a somar, dividir e mensurar,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Quando, sentado, ouvia o astrônomo muito aclamado, no auditório da conferência,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Senti-me logo inexplicavelmente cansado e nauseado,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Até que me levantei e saí, vagando sem rumo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ar úmido e místico da noite, e repetidamente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Olhei, em silêncio perfeito, para as estrelas.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4225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 de Texto 2">
            <a:extLst>
              <a:ext uri="{FF2B5EF4-FFF2-40B4-BE49-F238E27FC236}">
                <a16:creationId xmlns:a16="http://schemas.microsoft.com/office/drawing/2014/main" id="{6C5E50AD-3DB0-4CCD-9029-914B16D90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869" y="6094707"/>
            <a:ext cx="8554339" cy="4940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º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bitos por 100 mil habitantes, 02/12/2021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F8437917-3CED-44EC-B96E-33AFC7D929E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052368" y="3252579"/>
            <a:ext cx="4995489" cy="51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de votos em Jair, 2018.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Imagem 252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8079CFBD-B347-4A2B-8959-6BFE2E11C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92" y="1036015"/>
            <a:ext cx="10066443" cy="505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408A4DC-C9B0-4055-863C-8C79EE227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8967"/>
            <a:ext cx="120039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fico 22: Correla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ão de 0,73 entre votos em 2018 e 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bitos por COVID por 100 mil habitantes em 16/04/2021.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9B1731E-F80F-49A4-82D0-3F2E4A46C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568" y="96140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Caixa de Texto 2">
            <a:extLst>
              <a:ext uri="{FF2B5EF4-FFF2-40B4-BE49-F238E27FC236}">
                <a16:creationId xmlns:a16="http://schemas.microsoft.com/office/drawing/2014/main" id="{B3A4DA43-B37B-4F9A-AA2C-E47E21427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9099" y="4166910"/>
            <a:ext cx="2449794" cy="92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R= 0,73</a:t>
            </a:r>
            <a:endParaRPr lang="pt-BR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5684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626FA-872A-4143-8CD1-E699B41BF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Por que gastar ou cortar?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15BE04-7616-4811-BC56-1C8A9FE6A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Ciência: </a:t>
            </a:r>
          </a:p>
          <a:p>
            <a:pPr lvl="1"/>
            <a:r>
              <a:rPr lang="pt-BR" dirty="0"/>
              <a:t>É um empreendimento incerto e de longo prazo:</a:t>
            </a:r>
          </a:p>
          <a:p>
            <a:pPr lvl="2"/>
            <a:r>
              <a:rPr lang="pt-BR" dirty="0"/>
              <a:t>A sociedade tem problemas para serem resolvidos hoje;</a:t>
            </a:r>
          </a:p>
          <a:p>
            <a:pPr lvl="1"/>
            <a:r>
              <a:rPr lang="pt-BR" dirty="0"/>
              <a:t>Demanda investimentos a fundo perdido:</a:t>
            </a:r>
          </a:p>
          <a:p>
            <a:pPr lvl="2"/>
            <a:r>
              <a:rPr lang="pt-BR" dirty="0"/>
              <a:t>A sociedade exige retorno a curto prazo do dinheiro investido;</a:t>
            </a:r>
          </a:p>
          <a:p>
            <a:pPr lvl="1"/>
            <a:r>
              <a:rPr lang="pt-BR" dirty="0"/>
              <a:t>A invenção científica é singular e envolve até os sonhos;</a:t>
            </a:r>
          </a:p>
          <a:p>
            <a:pPr lvl="2"/>
            <a:r>
              <a:rPr lang="pt-BR" dirty="0"/>
              <a:t>A sociedade só percebe o valor da singularidade gerações após o invento.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8843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5B066C-8DD3-4980-B4DB-4E067D293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Dúvida coletivas: educação &amp; ciência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961888-9590-4ACF-92E4-D842D052F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03184"/>
          </a:xfrm>
        </p:spPr>
        <p:txBody>
          <a:bodyPr/>
          <a:lstStyle/>
          <a:p>
            <a:r>
              <a:rPr lang="pt-BR" dirty="0"/>
              <a:t>Será apenas uma narrativa?</a:t>
            </a:r>
          </a:p>
          <a:p>
            <a:r>
              <a:rPr lang="pt-BR" dirty="0"/>
              <a:t>Será o conhecimento libertador?</a:t>
            </a:r>
          </a:p>
          <a:p>
            <a:r>
              <a:rPr lang="pt-BR" dirty="0"/>
              <a:t>Será que é causa ou consequência da riqueza? </a:t>
            </a:r>
          </a:p>
          <a:p>
            <a:r>
              <a:rPr lang="pt-BR" dirty="0"/>
              <a:t>Os países que desenvolveram a economia são ricos porque têm escolas e instituições científicas ou tem essas coisas porque são ricos? </a:t>
            </a:r>
          </a:p>
          <a:p>
            <a:endParaRPr lang="pt-BR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3CCBCF9D-778C-4E36-8137-5DA76C8A2826}"/>
              </a:ext>
            </a:extLst>
          </p:cNvPr>
          <p:cNvSpPr/>
          <p:nvPr/>
        </p:nvSpPr>
        <p:spPr>
          <a:xfrm>
            <a:off x="1458052" y="4636626"/>
            <a:ext cx="1893458" cy="1805709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5090E53-0901-4967-BB0B-947F34152572}"/>
              </a:ext>
            </a:extLst>
          </p:cNvPr>
          <p:cNvSpPr/>
          <p:nvPr/>
        </p:nvSpPr>
        <p:spPr>
          <a:xfrm>
            <a:off x="8357614" y="4636627"/>
            <a:ext cx="1893458" cy="180570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BB7BB65-6199-455A-A831-75B75605611B}"/>
              </a:ext>
            </a:extLst>
          </p:cNvPr>
          <p:cNvSpPr txBox="1"/>
          <p:nvPr/>
        </p:nvSpPr>
        <p:spPr>
          <a:xfrm>
            <a:off x="1458052" y="5185536"/>
            <a:ext cx="1966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Ciências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A9692AF-D038-47EB-A80E-10F9AAC850BA}"/>
              </a:ext>
            </a:extLst>
          </p:cNvPr>
          <p:cNvSpPr txBox="1"/>
          <p:nvPr/>
        </p:nvSpPr>
        <p:spPr>
          <a:xfrm>
            <a:off x="8353035" y="5247092"/>
            <a:ext cx="2085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Riquezas</a:t>
            </a:r>
            <a:endParaRPr lang="pt-BR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B12920A0-4CC0-432E-ADAA-8E9A7BDA4EF6}"/>
              </a:ext>
            </a:extLst>
          </p:cNvPr>
          <p:cNvSpPr/>
          <p:nvPr/>
        </p:nvSpPr>
        <p:spPr>
          <a:xfrm>
            <a:off x="3742171" y="4902741"/>
            <a:ext cx="4357991" cy="40214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C5E70FAC-CD50-4317-ABB2-653F0353C484}"/>
              </a:ext>
            </a:extLst>
          </p:cNvPr>
          <p:cNvSpPr/>
          <p:nvPr/>
        </p:nvSpPr>
        <p:spPr>
          <a:xfrm rot="10800000">
            <a:off x="3709744" y="5654157"/>
            <a:ext cx="4357991" cy="30889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554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ódigo QR&#10;&#10;Descrição gerada automaticamente">
            <a:extLst>
              <a:ext uri="{FF2B5EF4-FFF2-40B4-BE49-F238E27FC236}">
                <a16:creationId xmlns:a16="http://schemas.microsoft.com/office/drawing/2014/main" id="{B76B005E-26DF-00FF-CA37-57D9E17FF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582" y="695036"/>
            <a:ext cx="5698836" cy="569883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719D00A-B447-285E-A770-B8FFD6D802EB}"/>
              </a:ext>
            </a:extLst>
          </p:cNvPr>
          <p:cNvSpPr txBox="1"/>
          <p:nvPr/>
        </p:nvSpPr>
        <p:spPr>
          <a:xfrm>
            <a:off x="3408218" y="325704"/>
            <a:ext cx="537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https://www.dain.art.br/obitosevotos</a:t>
            </a:r>
          </a:p>
        </p:txBody>
      </p:sp>
    </p:spTree>
    <p:extLst>
      <p:ext uri="{BB962C8B-B14F-4D97-AF65-F5344CB8AC3E}">
        <p14:creationId xmlns:p14="http://schemas.microsoft.com/office/powerpoint/2010/main" val="3366329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B41E7-8540-4982-A2A0-940BF14C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Tudo é narrativa?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F02510-D237-4997-B99A-91969F1B5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conhecimento é uma narrativa de efeito?</a:t>
            </a:r>
          </a:p>
          <a:p>
            <a:r>
              <a:rPr lang="pt-BR" dirty="0"/>
              <a:t>Ciência no Brasil: projeto sistematicamente interrompido.</a:t>
            </a:r>
          </a:p>
          <a:p>
            <a:pPr lvl="1"/>
            <a:r>
              <a:rPr lang="pt-BR" dirty="0"/>
              <a:t>Avaliação da Educação;</a:t>
            </a:r>
          </a:p>
          <a:p>
            <a:pPr lvl="1"/>
            <a:r>
              <a:rPr lang="pt-BR" dirty="0"/>
              <a:t>Colégio de Aplicação;</a:t>
            </a:r>
          </a:p>
          <a:p>
            <a:pPr lvl="1"/>
            <a:r>
              <a:rPr lang="pt-BR" dirty="0"/>
              <a:t>Martins </a:t>
            </a:r>
            <a:r>
              <a:rPr lang="pt-BR" dirty="0" err="1"/>
              <a:t>Gonçalvez</a:t>
            </a:r>
            <a:r>
              <a:rPr lang="pt-BR" dirty="0"/>
              <a:t>: O Calígula do Canela;</a:t>
            </a:r>
          </a:p>
          <a:p>
            <a:r>
              <a:rPr lang="pt-BR" dirty="0"/>
              <a:t>Pensamento de província X A grande Civilização Brasileira;</a:t>
            </a:r>
          </a:p>
          <a:p>
            <a:pPr lvl="1"/>
            <a:r>
              <a:rPr lang="pt-BR" dirty="0"/>
              <a:t>Darcy e a UNB: </a:t>
            </a:r>
          </a:p>
          <a:p>
            <a:r>
              <a:rPr lang="pt-BR" dirty="0"/>
              <a:t>Por que não existe prêmio Nobel no Brasil?</a:t>
            </a:r>
          </a:p>
          <a:p>
            <a:pPr lvl="1"/>
            <a:r>
              <a:rPr lang="pt-BR" dirty="0"/>
              <a:t>Questões de probabilidade e do processo da construção do conhecimento científico: correlação entre o números de leitores e os prêmios científicos;</a:t>
            </a:r>
          </a:p>
        </p:txBody>
      </p:sp>
    </p:spTree>
    <p:extLst>
      <p:ext uri="{BB962C8B-B14F-4D97-AF65-F5344CB8AC3E}">
        <p14:creationId xmlns:p14="http://schemas.microsoft.com/office/powerpoint/2010/main" val="746416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0853F2-DA49-47DC-9494-709137052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Para que serve a correlação e a Estatística?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8077C3-C2D5-41E6-AEB7-9D0C3A13F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Gestão de grandes números:</a:t>
            </a:r>
          </a:p>
          <a:p>
            <a:pPr lvl="1"/>
            <a:r>
              <a:rPr lang="pt-BR" dirty="0"/>
              <a:t>Gestão pública: administração da população;</a:t>
            </a:r>
          </a:p>
          <a:p>
            <a:pPr lvl="1"/>
            <a:r>
              <a:rPr lang="pt-BR" dirty="0"/>
              <a:t>Tomada de decisão;</a:t>
            </a:r>
          </a:p>
          <a:p>
            <a:pPr lvl="1"/>
            <a:r>
              <a:rPr lang="pt-BR" dirty="0"/>
              <a:t>Planejamento;</a:t>
            </a:r>
          </a:p>
          <a:p>
            <a:pPr lvl="1"/>
            <a:r>
              <a:rPr lang="pt-BR" dirty="0"/>
              <a:t>Aumentar a eficiência;</a:t>
            </a:r>
          </a:p>
          <a:p>
            <a:r>
              <a:rPr lang="pt-BR" dirty="0"/>
              <a:t>Efeito dos cortes de gastos com a pesquisa e utilização da Estatística:</a:t>
            </a:r>
          </a:p>
          <a:p>
            <a:pPr lvl="1"/>
            <a:r>
              <a:rPr lang="pt-BR" dirty="0"/>
              <a:t>Gestão precária;</a:t>
            </a:r>
          </a:p>
          <a:p>
            <a:pPr lvl="1"/>
            <a:r>
              <a:rPr lang="pt-BR" dirty="0"/>
              <a:t>Tomada de decisão sem critério racional;</a:t>
            </a:r>
          </a:p>
          <a:p>
            <a:pPr lvl="1"/>
            <a:r>
              <a:rPr lang="pt-BR" dirty="0"/>
              <a:t>Impossibilidade de planejamento;</a:t>
            </a:r>
          </a:p>
          <a:p>
            <a:pPr lvl="1"/>
            <a:r>
              <a:rPr lang="pt-BR" dirty="0"/>
              <a:t>Ineficiências</a:t>
            </a:r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1653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CBF4D-AABC-64D3-1B12-473C4C2B5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uma média?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6B4FBA60-50C6-7925-228E-0DC7880C0E9A}"/>
              </a:ext>
            </a:extLst>
          </p:cNvPr>
          <p:cNvGrpSpPr/>
          <p:nvPr/>
        </p:nvGrpSpPr>
        <p:grpSpPr>
          <a:xfrm>
            <a:off x="1016001" y="1794193"/>
            <a:ext cx="9855199" cy="4918886"/>
            <a:chOff x="-734889" y="0"/>
            <a:chExt cx="5808371" cy="3176337"/>
          </a:xfrm>
        </p:grpSpPr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id="{A69ADD03-ED9F-6E7E-DF3C-2711E77FA77D}"/>
                </a:ext>
              </a:extLst>
            </p:cNvPr>
            <p:cNvGrpSpPr/>
            <p:nvPr/>
          </p:nvGrpSpPr>
          <p:grpSpPr>
            <a:xfrm>
              <a:off x="-734889" y="0"/>
              <a:ext cx="5808371" cy="3176337"/>
              <a:chOff x="-1356156" y="0"/>
              <a:chExt cx="5808371" cy="3176337"/>
            </a:xfrm>
          </p:grpSpPr>
          <p:grpSp>
            <p:nvGrpSpPr>
              <p:cNvPr id="26" name="Agrupar 25">
                <a:extLst>
                  <a:ext uri="{FF2B5EF4-FFF2-40B4-BE49-F238E27FC236}">
                    <a16:creationId xmlns:a16="http://schemas.microsoft.com/office/drawing/2014/main" id="{ECDCE28F-B8AD-B97A-D1AB-7D3A47AEB046}"/>
                  </a:ext>
                </a:extLst>
              </p:cNvPr>
              <p:cNvGrpSpPr/>
              <p:nvPr/>
            </p:nvGrpSpPr>
            <p:grpSpPr>
              <a:xfrm>
                <a:off x="-14987" y="0"/>
                <a:ext cx="4110755" cy="3176337"/>
                <a:chOff x="-63113" y="0"/>
                <a:chExt cx="4110755" cy="3176337"/>
              </a:xfrm>
            </p:grpSpPr>
            <p:grpSp>
              <p:nvGrpSpPr>
                <p:cNvPr id="28" name="Agrupar 27">
                  <a:extLst>
                    <a:ext uri="{FF2B5EF4-FFF2-40B4-BE49-F238E27FC236}">
                      <a16:creationId xmlns:a16="http://schemas.microsoft.com/office/drawing/2014/main" id="{92E6CF3C-97F2-6E5E-ADB3-D4F26388A4C5}"/>
                    </a:ext>
                  </a:extLst>
                </p:cNvPr>
                <p:cNvGrpSpPr/>
                <p:nvPr/>
              </p:nvGrpSpPr>
              <p:grpSpPr>
                <a:xfrm>
                  <a:off x="-63113" y="0"/>
                  <a:ext cx="3599878" cy="3176337"/>
                  <a:chOff x="-485723" y="0"/>
                  <a:chExt cx="3600450" cy="4255135"/>
                </a:xfrm>
              </p:grpSpPr>
              <p:graphicFrame>
                <p:nvGraphicFramePr>
                  <p:cNvPr id="37" name="Gráfico 36">
                    <a:extLst>
                      <a:ext uri="{FF2B5EF4-FFF2-40B4-BE49-F238E27FC236}">
                        <a16:creationId xmlns:a16="http://schemas.microsoft.com/office/drawing/2014/main" id="{80FAE577-4179-BB72-F9A3-2CE196C93B80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784701784"/>
                      </p:ext>
                    </p:extLst>
                  </p:nvPr>
                </p:nvGraphicFramePr>
                <p:xfrm>
                  <a:off x="-485723" y="0"/>
                  <a:ext cx="3600450" cy="4255135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2"/>
                  </a:graphicData>
                </a:graphic>
              </p:graphicFrame>
              <p:cxnSp>
                <p:nvCxnSpPr>
                  <p:cNvPr id="38" name="Conector reto 37">
                    <a:extLst>
                      <a:ext uri="{FF2B5EF4-FFF2-40B4-BE49-F238E27FC236}">
                        <a16:creationId xmlns:a16="http://schemas.microsoft.com/office/drawing/2014/main" id="{220F96AE-EB47-A2A3-0344-CE11CD3A766B}"/>
                      </a:ext>
                    </a:extLst>
                  </p:cNvPr>
                  <p:cNvCxnSpPr/>
                  <p:nvPr/>
                </p:nvCxnSpPr>
                <p:spPr>
                  <a:xfrm>
                    <a:off x="-44479" y="2051185"/>
                    <a:ext cx="3111500" cy="2032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" name="Caixa de Texto 2">
                    <a:extLst>
                      <a:ext uri="{FF2B5EF4-FFF2-40B4-BE49-F238E27FC236}">
                        <a16:creationId xmlns:a16="http://schemas.microsoft.com/office/drawing/2014/main" id="{AFABC4C2-90D0-2EFB-BF52-69B59A8A360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422598" y="1871222"/>
                    <a:ext cx="442595" cy="2974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pt-BR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1,70</a:t>
                    </a:r>
                    <a:endParaRPr lang="pt-BR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pic>
              <p:nvPicPr>
                <p:cNvPr id="29" name="Imagem 28">
                  <a:extLst>
                    <a:ext uri="{FF2B5EF4-FFF2-40B4-BE49-F238E27FC236}">
                      <a16:creationId xmlns:a16="http://schemas.microsoft.com/office/drawing/2014/main" id="{DFCE0D88-40DD-4FAC-4A25-174103CB27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6892" y="1697546"/>
                  <a:ext cx="490220" cy="939800"/>
                </a:xfrm>
                <a:prstGeom prst="rect">
                  <a:avLst/>
                </a:prstGeom>
              </p:spPr>
            </p:pic>
            <p:pic>
              <p:nvPicPr>
                <p:cNvPr id="30" name="Imagem 29" descr="Desenho de pessoa com a mão no rosto&#10;&#10;Descrição gerada automaticamente com confiança média">
                  <a:extLst>
                    <a:ext uri="{FF2B5EF4-FFF2-40B4-BE49-F238E27FC236}">
                      <a16:creationId xmlns:a16="http://schemas.microsoft.com/office/drawing/2014/main" id="{C0B18900-DAC2-06FE-3653-FC48B42543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1279" y="1697546"/>
                  <a:ext cx="490220" cy="939800"/>
                </a:xfrm>
                <a:prstGeom prst="rect">
                  <a:avLst/>
                </a:prstGeom>
              </p:spPr>
            </p:pic>
            <p:pic>
              <p:nvPicPr>
                <p:cNvPr id="31" name="Imagem 30" descr="Desenho de pessoa com a mão no rosto&#10;&#10;Descrição gerada automaticamente com confiança média">
                  <a:extLst>
                    <a:ext uri="{FF2B5EF4-FFF2-40B4-BE49-F238E27FC236}">
                      <a16:creationId xmlns:a16="http://schemas.microsoft.com/office/drawing/2014/main" id="{A1E22598-80DC-421D-9BE9-86497DBFC8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7541" y="1697546"/>
                  <a:ext cx="490220" cy="939800"/>
                </a:xfrm>
                <a:prstGeom prst="rect">
                  <a:avLst/>
                </a:prstGeom>
              </p:spPr>
            </p:pic>
            <p:pic>
              <p:nvPicPr>
                <p:cNvPr id="32" name="Imagem 31" descr="Desenho de pessoa com a mão no rosto&#10;&#10;Descrição gerada automaticamente com confiança média">
                  <a:extLst>
                    <a:ext uri="{FF2B5EF4-FFF2-40B4-BE49-F238E27FC236}">
                      <a16:creationId xmlns:a16="http://schemas.microsoft.com/office/drawing/2014/main" id="{5F69EE96-EFF1-887D-5F9D-75A892DBA2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20678" y="1697546"/>
                  <a:ext cx="490220" cy="939800"/>
                </a:xfrm>
                <a:prstGeom prst="rect">
                  <a:avLst/>
                </a:prstGeom>
              </p:spPr>
            </p:pic>
            <p:pic>
              <p:nvPicPr>
                <p:cNvPr id="33" name="Imagem 32" descr="Desenho de pessoa com a mão no rosto&#10;&#10;Descrição gerada automaticamente com confiança média">
                  <a:extLst>
                    <a:ext uri="{FF2B5EF4-FFF2-40B4-BE49-F238E27FC236}">
                      <a16:creationId xmlns:a16="http://schemas.microsoft.com/office/drawing/2014/main" id="{39009866-B8A4-2BF6-AAF9-FDC41DDA4F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58190" y="1697546"/>
                  <a:ext cx="490220" cy="939800"/>
                </a:xfrm>
                <a:prstGeom prst="rect">
                  <a:avLst/>
                </a:prstGeom>
              </p:spPr>
            </p:pic>
            <p:pic>
              <p:nvPicPr>
                <p:cNvPr id="34" name="Imagem 33" descr="Desenho de pessoa com a mão&#10;&#10;Descrição gerada automaticamente com confiança média">
                  <a:extLst>
                    <a:ext uri="{FF2B5EF4-FFF2-40B4-BE49-F238E27FC236}">
                      <a16:creationId xmlns:a16="http://schemas.microsoft.com/office/drawing/2014/main" id="{0C27FB56-D745-E190-4B17-73FDCF7352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85696" y="546890"/>
                  <a:ext cx="947420" cy="2166620"/>
                </a:xfrm>
                <a:prstGeom prst="rect">
                  <a:avLst/>
                </a:prstGeom>
              </p:spPr>
            </p:pic>
            <p:sp>
              <p:nvSpPr>
                <p:cNvPr id="35" name="Caixa de Texto 2">
                  <a:extLst>
                    <a:ext uri="{FF2B5EF4-FFF2-40B4-BE49-F238E27FC236}">
                      <a16:creationId xmlns:a16="http://schemas.microsoft.com/office/drawing/2014/main" id="{EF3F02AA-B880-D663-AF20-D5200BD026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73602" y="1408872"/>
                  <a:ext cx="574040" cy="2870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pt-BR" dirty="0">
                      <a:effectLst/>
                      <a:latin typeface="Georgia" panose="02040502050405020303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média</a:t>
                  </a:r>
                </a:p>
              </p:txBody>
            </p:sp>
            <p:pic>
              <p:nvPicPr>
                <p:cNvPr id="36" name="Imagem 35" descr="Desenho de pessoa com a mão no rosto&#10;&#10;Descrição gerada automaticamente com confiança média">
                  <a:extLst>
                    <a:ext uri="{FF2B5EF4-FFF2-40B4-BE49-F238E27FC236}">
                      <a16:creationId xmlns:a16="http://schemas.microsoft.com/office/drawing/2014/main" id="{B7E954DF-64E0-A19C-D8E7-C025646D22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533" y="1695892"/>
                  <a:ext cx="490220" cy="939800"/>
                </a:xfrm>
                <a:prstGeom prst="rect">
                  <a:avLst/>
                </a:prstGeom>
              </p:spPr>
            </p:pic>
          </p:grpSp>
          <p:sp>
            <p:nvSpPr>
              <p:cNvPr id="27" name="Caixa de Texto 69641">
                <a:extLst>
                  <a:ext uri="{FF2B5EF4-FFF2-40B4-BE49-F238E27FC236}">
                    <a16:creationId xmlns:a16="http://schemas.microsoft.com/office/drawing/2014/main" id="{FFE401B3-D465-6FA1-82C8-4A8DF5C453A4}"/>
                  </a:ext>
                </a:extLst>
              </p:cNvPr>
              <p:cNvSpPr txBox="1"/>
              <p:nvPr/>
            </p:nvSpPr>
            <p:spPr>
              <a:xfrm>
                <a:off x="-1356156" y="2883204"/>
                <a:ext cx="5808371" cy="198745"/>
              </a:xfrm>
              <a:prstGeom prst="rect">
                <a:avLst/>
              </a:prstGeom>
              <a:solidFill>
                <a:prstClr val="white"/>
              </a:solidFill>
              <a:ln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pt-BR" sz="2000" b="1" i="0" u="sng" dirty="0">
                    <a:solidFill>
                      <a:srgbClr val="44546A"/>
                    </a:solidFill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Gráfico </a:t>
                </a:r>
                <a:r>
                  <a:rPr lang="pt-BR" sz="2000" b="1" i="0" dirty="0">
                    <a:solidFill>
                      <a:srgbClr val="44546A"/>
                    </a:solidFill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1: </a:t>
                </a:r>
                <a:r>
                  <a:rPr lang="pt-BR" sz="2000" i="0" dirty="0">
                    <a:solidFill>
                      <a:srgbClr val="44546A"/>
                    </a:solidFill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Cinderela escolherá entre os sete irmãos, um dos seis Anões ou o Gigante?</a:t>
                </a:r>
                <a:endParaRPr lang="pt-BR" sz="2000" i="1" dirty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A42BA451-07A7-ADE5-ABAA-E374F6E66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0538">
              <a:off x="150577" y="1439415"/>
              <a:ext cx="574040" cy="1278255"/>
            </a:xfrm>
            <a:prstGeom prst="rect">
              <a:avLst/>
            </a:prstGeom>
          </p:spPr>
        </p:pic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F3D481CA-CDD8-9654-52CB-CFFAD20FB2A2}"/>
                </a:ext>
              </a:extLst>
            </p:cNvPr>
            <p:cNvCxnSpPr/>
            <p:nvPr/>
          </p:nvCxnSpPr>
          <p:spPr>
            <a:xfrm>
              <a:off x="0" y="2625072"/>
              <a:ext cx="621267" cy="120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0187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Agrupar 55">
            <a:extLst>
              <a:ext uri="{FF2B5EF4-FFF2-40B4-BE49-F238E27FC236}">
                <a16:creationId xmlns:a16="http://schemas.microsoft.com/office/drawing/2014/main" id="{E973050F-D7D1-7F65-4508-7A0F16E92FBA}"/>
              </a:ext>
            </a:extLst>
          </p:cNvPr>
          <p:cNvGrpSpPr/>
          <p:nvPr/>
        </p:nvGrpSpPr>
        <p:grpSpPr>
          <a:xfrm>
            <a:off x="2555193" y="487110"/>
            <a:ext cx="6306796" cy="5391511"/>
            <a:chOff x="4065585" y="1213168"/>
            <a:chExt cx="4060827" cy="4348245"/>
          </a:xfrm>
        </p:grpSpPr>
        <p:graphicFrame>
          <p:nvGraphicFramePr>
            <p:cNvPr id="39" name="Gráfico 38">
              <a:extLst>
                <a:ext uri="{FF2B5EF4-FFF2-40B4-BE49-F238E27FC236}">
                  <a16:creationId xmlns:a16="http://schemas.microsoft.com/office/drawing/2014/main" id="{75E6BE91-101E-4C03-A833-C4AC4155198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89685960"/>
                </p:ext>
              </p:extLst>
            </p:nvPr>
          </p:nvGraphicFramePr>
          <p:xfrm>
            <a:off x="4526597" y="1213168"/>
            <a:ext cx="3599815" cy="41173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0" name="Caixa de Texto 2">
              <a:extLst>
                <a:ext uri="{FF2B5EF4-FFF2-40B4-BE49-F238E27FC236}">
                  <a16:creationId xmlns:a16="http://schemas.microsoft.com/office/drawing/2014/main" id="{F2147E3B-A6FC-B755-3DED-9CA8EB717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6067742" y="3278188"/>
              <a:ext cx="448310" cy="284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10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0,30</a:t>
              </a:r>
              <a:endPara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1" name="Agrupar 40">
              <a:extLst>
                <a:ext uri="{FF2B5EF4-FFF2-40B4-BE49-F238E27FC236}">
                  <a16:creationId xmlns:a16="http://schemas.microsoft.com/office/drawing/2014/main" id="{5CA39745-4DDC-0058-F15F-621956B210DB}"/>
                </a:ext>
              </a:extLst>
            </p:cNvPr>
            <p:cNvGrpSpPr/>
            <p:nvPr/>
          </p:nvGrpSpPr>
          <p:grpSpPr>
            <a:xfrm>
              <a:off x="4065585" y="1445578"/>
              <a:ext cx="3764917" cy="2284675"/>
              <a:chOff x="-20697" y="6474"/>
              <a:chExt cx="3765456" cy="2285873"/>
            </a:xfrm>
          </p:grpSpPr>
          <p:cxnSp>
            <p:nvCxnSpPr>
              <p:cNvPr id="43" name="Conector reto 42">
                <a:extLst>
                  <a:ext uri="{FF2B5EF4-FFF2-40B4-BE49-F238E27FC236}">
                    <a16:creationId xmlns:a16="http://schemas.microsoft.com/office/drawing/2014/main" id="{5205FBAC-B955-8BAD-FDDD-3B1C57CD248F}"/>
                  </a:ext>
                </a:extLst>
              </p:cNvPr>
              <p:cNvCxnSpPr/>
              <p:nvPr/>
            </p:nvCxnSpPr>
            <p:spPr>
              <a:xfrm flipV="1">
                <a:off x="738669" y="2142757"/>
                <a:ext cx="3006090" cy="1143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to 43">
                <a:extLst>
                  <a:ext uri="{FF2B5EF4-FFF2-40B4-BE49-F238E27FC236}">
                    <a16:creationId xmlns:a16="http://schemas.microsoft.com/office/drawing/2014/main" id="{761AA9DB-594B-9DE0-3D57-C5CD4C4D502D}"/>
                  </a:ext>
                </a:extLst>
              </p:cNvPr>
              <p:cNvCxnSpPr/>
              <p:nvPr/>
            </p:nvCxnSpPr>
            <p:spPr>
              <a:xfrm flipV="1">
                <a:off x="768454" y="1844853"/>
                <a:ext cx="2976245" cy="1905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5" name="Agrupar 44">
                <a:extLst>
                  <a:ext uri="{FF2B5EF4-FFF2-40B4-BE49-F238E27FC236}">
                    <a16:creationId xmlns:a16="http://schemas.microsoft.com/office/drawing/2014/main" id="{71F2CFB6-16AE-E4BA-15B2-E6C276CD54B2}"/>
                  </a:ext>
                </a:extLst>
              </p:cNvPr>
              <p:cNvGrpSpPr/>
              <p:nvPr/>
            </p:nvGrpSpPr>
            <p:grpSpPr>
              <a:xfrm>
                <a:off x="-20697" y="6474"/>
                <a:ext cx="3690096" cy="2285873"/>
                <a:chOff x="-20695" y="6474"/>
                <a:chExt cx="3690096" cy="2286152"/>
              </a:xfrm>
            </p:grpSpPr>
            <p:cxnSp>
              <p:nvCxnSpPr>
                <p:cNvPr id="46" name="Conector de Seta Reta 45">
                  <a:extLst>
                    <a:ext uri="{FF2B5EF4-FFF2-40B4-BE49-F238E27FC236}">
                      <a16:creationId xmlns:a16="http://schemas.microsoft.com/office/drawing/2014/main" id="{76A64FFA-40F3-40A5-9784-A629D283B025}"/>
                    </a:ext>
                  </a:extLst>
                </p:cNvPr>
                <p:cNvCxnSpPr/>
                <p:nvPr/>
              </p:nvCxnSpPr>
              <p:spPr>
                <a:xfrm flipV="1">
                  <a:off x="1160377" y="1849016"/>
                  <a:ext cx="0" cy="23939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ector de Seta Reta 46">
                  <a:extLst>
                    <a:ext uri="{FF2B5EF4-FFF2-40B4-BE49-F238E27FC236}">
                      <a16:creationId xmlns:a16="http://schemas.microsoft.com/office/drawing/2014/main" id="{E8D1265B-9F5A-5391-D0EB-402598DD2466}"/>
                    </a:ext>
                  </a:extLst>
                </p:cNvPr>
                <p:cNvCxnSpPr/>
                <p:nvPr/>
              </p:nvCxnSpPr>
              <p:spPr>
                <a:xfrm flipV="1">
                  <a:off x="1559496" y="1849013"/>
                  <a:ext cx="0" cy="23939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ector de Seta Reta 47">
                  <a:extLst>
                    <a:ext uri="{FF2B5EF4-FFF2-40B4-BE49-F238E27FC236}">
                      <a16:creationId xmlns:a16="http://schemas.microsoft.com/office/drawing/2014/main" id="{458F5011-651B-BBAE-F195-482710BA706F}"/>
                    </a:ext>
                  </a:extLst>
                </p:cNvPr>
                <p:cNvCxnSpPr/>
                <p:nvPr/>
              </p:nvCxnSpPr>
              <p:spPr>
                <a:xfrm flipV="1">
                  <a:off x="1958616" y="1849017"/>
                  <a:ext cx="0" cy="23939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ector de Seta Reta 48">
                  <a:extLst>
                    <a:ext uri="{FF2B5EF4-FFF2-40B4-BE49-F238E27FC236}">
                      <a16:creationId xmlns:a16="http://schemas.microsoft.com/office/drawing/2014/main" id="{376240DB-6189-17BA-7526-AC6FFEE2F9DD}"/>
                    </a:ext>
                  </a:extLst>
                </p:cNvPr>
                <p:cNvCxnSpPr/>
                <p:nvPr/>
              </p:nvCxnSpPr>
              <p:spPr>
                <a:xfrm flipV="1">
                  <a:off x="2360714" y="1854976"/>
                  <a:ext cx="0" cy="23939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ector de Seta Reta 49">
                  <a:extLst>
                    <a:ext uri="{FF2B5EF4-FFF2-40B4-BE49-F238E27FC236}">
                      <a16:creationId xmlns:a16="http://schemas.microsoft.com/office/drawing/2014/main" id="{F19605C7-EBBA-24D5-3E81-9FAE280EADC4}"/>
                    </a:ext>
                  </a:extLst>
                </p:cNvPr>
                <p:cNvCxnSpPr/>
                <p:nvPr/>
              </p:nvCxnSpPr>
              <p:spPr>
                <a:xfrm flipV="1">
                  <a:off x="2762812" y="1851997"/>
                  <a:ext cx="0" cy="23939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de Seta Reta 50">
                  <a:extLst>
                    <a:ext uri="{FF2B5EF4-FFF2-40B4-BE49-F238E27FC236}">
                      <a16:creationId xmlns:a16="http://schemas.microsoft.com/office/drawing/2014/main" id="{CC578522-2F40-4087-F1AF-271FF96136E6}"/>
                    </a:ext>
                  </a:extLst>
                </p:cNvPr>
                <p:cNvCxnSpPr/>
                <p:nvPr/>
              </p:nvCxnSpPr>
              <p:spPr>
                <a:xfrm flipV="1">
                  <a:off x="3161931" y="1851999"/>
                  <a:ext cx="0" cy="23939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2" name="Caixa de Texto 2">
                  <a:extLst>
                    <a:ext uri="{FF2B5EF4-FFF2-40B4-BE49-F238E27FC236}">
                      <a16:creationId xmlns:a16="http://schemas.microsoft.com/office/drawing/2014/main" id="{5A41241D-7D40-6E50-F4B3-BE24102593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20695" y="1727531"/>
                  <a:ext cx="813435" cy="285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pt-BR" sz="1000" b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Média 1,70</a:t>
                  </a:r>
                  <a:endParaRPr lang="pt-BR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Caixa de Texto 2">
                  <a:extLst>
                    <a:ext uri="{FF2B5EF4-FFF2-40B4-BE49-F238E27FC236}">
                      <a16:creationId xmlns:a16="http://schemas.microsoft.com/office/drawing/2014/main" id="{7A0790F7-609B-2EDF-2B7A-A5738C9E2D5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3251889" y="819724"/>
                  <a:ext cx="474980" cy="3600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pt-BR" sz="1000" b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-1,80</a:t>
                  </a:r>
                  <a:endParaRPr lang="pt-BR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Caixa de Texto 2">
                  <a:extLst>
                    <a:ext uri="{FF2B5EF4-FFF2-40B4-BE49-F238E27FC236}">
                      <a16:creationId xmlns:a16="http://schemas.microsoft.com/office/drawing/2014/main" id="{C849DA52-2892-3122-4D8D-53BA09CD859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0243" y="2007511"/>
                  <a:ext cx="447675" cy="285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pt-BR" sz="1000" b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1,40</a:t>
                  </a:r>
                  <a:endParaRPr lang="pt-BR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55" name="Conector de Seta Reta 54">
                  <a:extLst>
                    <a:ext uri="{FF2B5EF4-FFF2-40B4-BE49-F238E27FC236}">
                      <a16:creationId xmlns:a16="http://schemas.microsoft.com/office/drawing/2014/main" id="{98CE93BA-32D3-752C-9B06-2E0347EB02B6}"/>
                    </a:ext>
                  </a:extLst>
                </p:cNvPr>
                <p:cNvCxnSpPr/>
                <p:nvPr/>
              </p:nvCxnSpPr>
              <p:spPr>
                <a:xfrm>
                  <a:off x="3560693" y="6474"/>
                  <a:ext cx="0" cy="184476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2" name="Caixa de Texto 69643">
              <a:extLst>
                <a:ext uri="{FF2B5EF4-FFF2-40B4-BE49-F238E27FC236}">
                  <a16:creationId xmlns:a16="http://schemas.microsoft.com/office/drawing/2014/main" id="{551C812B-BA36-E911-3FE0-0C0CCB0BEE25}"/>
                </a:ext>
              </a:extLst>
            </p:cNvPr>
            <p:cNvSpPr txBox="1"/>
            <p:nvPr/>
          </p:nvSpPr>
          <p:spPr>
            <a:xfrm>
              <a:off x="4526597" y="5387658"/>
              <a:ext cx="3599815" cy="17375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pt-BR" sz="1400" b="1" i="0" u="sng" dirty="0">
                  <a:solidFill>
                    <a:srgbClr val="44546A"/>
                  </a:solidFill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Gráfico </a:t>
              </a:r>
              <a:r>
                <a:rPr lang="pt-BR" sz="1400" b="1" i="0" dirty="0">
                  <a:solidFill>
                    <a:srgbClr val="44546A"/>
                  </a:solidFill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2:</a:t>
              </a:r>
              <a:r>
                <a:rPr lang="pt-BR" sz="1400" i="0" dirty="0">
                  <a:solidFill>
                    <a:srgbClr val="44546A"/>
                  </a:solidFill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 desvio em relação à média dos seis anões e um gigante.</a:t>
              </a:r>
              <a:endPara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2765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BC77F45E-6166-4065-B30D-CDB4AC2455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957728"/>
              </p:ext>
            </p:extLst>
          </p:nvPr>
        </p:nvGraphicFramePr>
        <p:xfrm>
          <a:off x="1253472" y="741931"/>
          <a:ext cx="4463664" cy="3274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85820E9-F224-4DDE-BAB1-819763CDF1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9285610"/>
              </p:ext>
            </p:extLst>
          </p:nvPr>
        </p:nvGraphicFramePr>
        <p:xfrm>
          <a:off x="7363715" y="3612390"/>
          <a:ext cx="3600450" cy="2760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 de Texto 69644">
            <a:extLst>
              <a:ext uri="{FF2B5EF4-FFF2-40B4-BE49-F238E27FC236}">
                <a16:creationId xmlns:a16="http://schemas.microsoft.com/office/drawing/2014/main" id="{A208455C-C81C-6104-AEA8-BB725F4A5E4B}"/>
              </a:ext>
            </a:extLst>
          </p:cNvPr>
          <p:cNvSpPr txBox="1"/>
          <p:nvPr/>
        </p:nvSpPr>
        <p:spPr>
          <a:xfrm>
            <a:off x="1685079" y="4016523"/>
            <a:ext cx="3600450" cy="257175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BR" sz="900" b="1" i="0" u="sng">
                <a:solidFill>
                  <a:srgbClr val="44546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Gráfico </a:t>
            </a:r>
            <a:r>
              <a:rPr lang="pt-BR" sz="900" b="1" i="0">
                <a:solidFill>
                  <a:srgbClr val="44546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3:</a:t>
            </a:r>
            <a:r>
              <a:rPr lang="pt-BR" sz="900" i="0">
                <a:solidFill>
                  <a:srgbClr val="44546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Nota 10 em português para 36 alunos.</a:t>
            </a:r>
            <a:endParaRPr lang="pt-BR" sz="900" i="1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 de Texto 69645">
            <a:extLst>
              <a:ext uri="{FF2B5EF4-FFF2-40B4-BE49-F238E27FC236}">
                <a16:creationId xmlns:a16="http://schemas.microsoft.com/office/drawing/2014/main" id="{18C286DB-2004-1082-51A3-C45160D7DC1B}"/>
              </a:ext>
            </a:extLst>
          </p:cNvPr>
          <p:cNvSpPr txBox="1"/>
          <p:nvPr/>
        </p:nvSpPr>
        <p:spPr>
          <a:xfrm>
            <a:off x="7599617" y="6373370"/>
            <a:ext cx="3128645" cy="257175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BR" sz="900" b="1" i="0" u="sng" dirty="0">
                <a:solidFill>
                  <a:srgbClr val="44546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Gráfico </a:t>
            </a:r>
            <a:r>
              <a:rPr lang="pt-BR" sz="900" b="1" i="0" dirty="0">
                <a:solidFill>
                  <a:srgbClr val="44546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4:</a:t>
            </a:r>
            <a:r>
              <a:rPr lang="pt-BR" sz="900" i="0" dirty="0">
                <a:solidFill>
                  <a:srgbClr val="44546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Notas variadas em matemática para 36 alunos.</a:t>
            </a:r>
            <a:endParaRPr lang="pt-BR" sz="9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532104DA-944C-54F1-75FE-6F6DC6897333}"/>
                  </a:ext>
                </a:extLst>
              </p:cNvPr>
              <p:cNvSpPr txBox="1"/>
              <p:nvPr/>
            </p:nvSpPr>
            <p:spPr>
              <a:xfrm rot="19525458">
                <a:off x="4851875" y="2762160"/>
                <a:ext cx="6097424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pt-BR" i="0">
                          <a:latin typeface="Cambria Math" panose="02040503050406030204" pitchFamily="18" charset="0"/>
                        </a:rPr>
                        <m:t>=0,5833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532104DA-944C-54F1-75FE-6F6DC6897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25458">
                <a:off x="4851875" y="2762160"/>
                <a:ext cx="6097424" cy="61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E1CC5F24-639F-6186-EFC5-DF2E87547ADF}"/>
                  </a:ext>
                </a:extLst>
              </p:cNvPr>
              <p:cNvSpPr txBox="1"/>
              <p:nvPr/>
            </p:nvSpPr>
            <p:spPr>
              <a:xfrm>
                <a:off x="6901837" y="1671618"/>
                <a:ext cx="6097424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5+4+3+2+1</m:t>
                          </m:r>
                        </m:num>
                        <m:den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pt-BR" i="0">
                          <a:latin typeface="Cambria Math" panose="02040503050406030204" pitchFamily="18" charset="0"/>
                        </a:rPr>
                        <m:t>=0,4166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E1CC5F24-639F-6186-EFC5-DF2E87547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837" y="1671618"/>
                <a:ext cx="6097424" cy="6183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2857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1648</Words>
  <Application>Microsoft Office PowerPoint</Application>
  <PresentationFormat>Widescreen</PresentationFormat>
  <Paragraphs>646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Georgia</vt:lpstr>
      <vt:lpstr>Times New Roman</vt:lpstr>
      <vt:lpstr>Tema do Office</vt:lpstr>
      <vt:lpstr>Óbitos &amp; Votos</vt:lpstr>
      <vt:lpstr>When I Heard the Learn’d Astronomer </vt:lpstr>
      <vt:lpstr>Quando Eu Ouvi o Astrônomo Entendido</vt:lpstr>
      <vt:lpstr>Apresentação do PowerPoint</vt:lpstr>
      <vt:lpstr>Tudo é narrativa?</vt:lpstr>
      <vt:lpstr>Para que serve a correlação e a Estatística?</vt:lpstr>
      <vt:lpstr>O que é uma média?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que é uma correlação?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Por que gastar ou cortar?</vt:lpstr>
      <vt:lpstr>Dúvida coletivas: educação &amp; ciência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Wenderson Teixeira Moraes</dc:creator>
  <cp:lastModifiedBy>Paulo Moraes</cp:lastModifiedBy>
  <cp:revision>2</cp:revision>
  <dcterms:created xsi:type="dcterms:W3CDTF">2021-12-09T22:57:27Z</dcterms:created>
  <dcterms:modified xsi:type="dcterms:W3CDTF">2022-09-20T19:00:48Z</dcterms:modified>
</cp:coreProperties>
</file>